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4"/>
  </p:notesMasterIdLst>
  <p:handoutMasterIdLst>
    <p:handoutMasterId r:id="rId35"/>
  </p:handoutMasterIdLst>
  <p:sldIdLst>
    <p:sldId id="256" r:id="rId5"/>
    <p:sldId id="257" r:id="rId6"/>
    <p:sldId id="285" r:id="rId7"/>
    <p:sldId id="275" r:id="rId8"/>
    <p:sldId id="259" r:id="rId9"/>
    <p:sldId id="258" r:id="rId10"/>
    <p:sldId id="288" r:id="rId11"/>
    <p:sldId id="276" r:id="rId12"/>
    <p:sldId id="263" r:id="rId13"/>
    <p:sldId id="260" r:id="rId14"/>
    <p:sldId id="261" r:id="rId15"/>
    <p:sldId id="277" r:id="rId16"/>
    <p:sldId id="278" r:id="rId17"/>
    <p:sldId id="262" r:id="rId18"/>
    <p:sldId id="265" r:id="rId19"/>
    <p:sldId id="284" r:id="rId20"/>
    <p:sldId id="282" r:id="rId21"/>
    <p:sldId id="283" r:id="rId22"/>
    <p:sldId id="264" r:id="rId23"/>
    <p:sldId id="267" r:id="rId24"/>
    <p:sldId id="289" r:id="rId25"/>
    <p:sldId id="270" r:id="rId26"/>
    <p:sldId id="279" r:id="rId27"/>
    <p:sldId id="271" r:id="rId28"/>
    <p:sldId id="272" r:id="rId29"/>
    <p:sldId id="280" r:id="rId30"/>
    <p:sldId id="287" r:id="rId31"/>
    <p:sldId id="286" r:id="rId32"/>
    <p:sldId id="281"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Rockwell"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Rockwell"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Rockwell"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Rockwell" pitchFamily="18" charset="0"/>
        <a:ea typeface="MS PGothic" pitchFamily="34" charset="-128"/>
        <a:cs typeface="+mn-cs"/>
      </a:defRPr>
    </a:lvl5pPr>
    <a:lvl6pPr marL="2286000" algn="l" defTabSz="914400" rtl="0" eaLnBrk="1" latinLnBrk="0" hangingPunct="1">
      <a:defRPr kern="1200">
        <a:solidFill>
          <a:schemeClr val="tx1"/>
        </a:solidFill>
        <a:latin typeface="Rockwell" pitchFamily="18" charset="0"/>
        <a:ea typeface="MS PGothic" pitchFamily="34" charset="-128"/>
        <a:cs typeface="+mn-cs"/>
      </a:defRPr>
    </a:lvl6pPr>
    <a:lvl7pPr marL="2743200" algn="l" defTabSz="914400" rtl="0" eaLnBrk="1" latinLnBrk="0" hangingPunct="1">
      <a:defRPr kern="1200">
        <a:solidFill>
          <a:schemeClr val="tx1"/>
        </a:solidFill>
        <a:latin typeface="Rockwell" pitchFamily="18" charset="0"/>
        <a:ea typeface="MS PGothic" pitchFamily="34" charset="-128"/>
        <a:cs typeface="+mn-cs"/>
      </a:defRPr>
    </a:lvl7pPr>
    <a:lvl8pPr marL="3200400" algn="l" defTabSz="914400" rtl="0" eaLnBrk="1" latinLnBrk="0" hangingPunct="1">
      <a:defRPr kern="1200">
        <a:solidFill>
          <a:schemeClr val="tx1"/>
        </a:solidFill>
        <a:latin typeface="Rockwell" pitchFamily="18" charset="0"/>
        <a:ea typeface="MS PGothic" pitchFamily="34" charset="-128"/>
        <a:cs typeface="+mn-cs"/>
      </a:defRPr>
    </a:lvl8pPr>
    <a:lvl9pPr marL="3657600" algn="l" defTabSz="914400" rtl="0" eaLnBrk="1" latinLnBrk="0" hangingPunct="1">
      <a:defRPr kern="1200">
        <a:solidFill>
          <a:schemeClr val="tx1"/>
        </a:solidFill>
        <a:latin typeface="Rockwell"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a:srgbClr val="595959"/>
    <a:srgbClr val="0092D2"/>
    <a:srgbClr val="000000"/>
    <a:srgbClr val="009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372" y="36"/>
      </p:cViewPr>
      <p:guideLst>
        <p:guide orient="horz"/>
        <p:guide pos="7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91ED45B8-1CAC-42CF-825F-1C4AC75B3011}" type="datetimeFigureOut">
              <a:rPr lang="en-US"/>
              <a:pPr>
                <a:defRPr/>
              </a:pPr>
              <a:t>6/18/2015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E83F8125-7C7A-4893-B08A-DE8E2D14E751}" type="slidenum">
              <a:rPr lang="en-US"/>
              <a:pPr>
                <a:defRPr/>
              </a:pPr>
              <a:t>‹#›</a:t>
            </a:fld>
            <a:endParaRPr lang="en-US"/>
          </a:p>
        </p:txBody>
      </p:sp>
    </p:spTree>
    <p:extLst>
      <p:ext uri="{BB962C8B-B14F-4D97-AF65-F5344CB8AC3E}">
        <p14:creationId xmlns:p14="http://schemas.microsoft.com/office/powerpoint/2010/main" val="142255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D3CE8065-79EC-4FBE-9054-96A1ED92AE6F}" type="datetimeFigureOut">
              <a:rPr lang="en-US"/>
              <a:pPr>
                <a:defRPr/>
              </a:pPr>
              <a:t>6/18/2015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5F103066-3AD5-4547-ABD1-D926537E2055}" type="slidenum">
              <a:rPr lang="en-US"/>
              <a:pPr>
                <a:defRPr/>
              </a:pPr>
              <a:t>‹#›</a:t>
            </a:fld>
            <a:endParaRPr lang="en-US"/>
          </a:p>
        </p:txBody>
      </p:sp>
    </p:spTree>
    <p:extLst>
      <p:ext uri="{BB962C8B-B14F-4D97-AF65-F5344CB8AC3E}">
        <p14:creationId xmlns:p14="http://schemas.microsoft.com/office/powerpoint/2010/main" val="13866843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3E223F4E-26C8-4258-82D1-E373B716DE09}" type="slidenum">
              <a:rPr lang="en-US" altLang="en-US">
                <a:latin typeface="Calibri" pitchFamily="34" charset="0"/>
              </a:rPr>
              <a:pPr eaLnBrk="1" hangingPunct="1"/>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software programs are available for downloading, if the teacher needs them</a:t>
            </a:r>
          </a:p>
          <a:p>
            <a:pPr eaLnBrk="1" hangingPunct="1">
              <a:spcBef>
                <a:spcPct val="0"/>
              </a:spcBef>
            </a:pPr>
            <a:endParaRPr lang="en-US" altLang="en-US" smtClean="0"/>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C2F2E452-6736-4472-992D-8DBC477655EF}" type="slidenum">
              <a:rPr lang="en-US" altLang="en-US">
                <a:latin typeface="Calibri" pitchFamily="34" charset="0"/>
              </a:rPr>
              <a:pPr eaLnBrk="1" hangingPunct="1"/>
              <a:t>11</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Please read over the rules for caring for your laptop. If they have any additional questions contact your child’s teacher.</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AD42760D-8A72-4AD3-A67B-BEA463D104F5}" type="slidenum">
              <a:rPr lang="en-US" altLang="en-US">
                <a:latin typeface="Calibri" pitchFamily="34" charset="0"/>
              </a:rPr>
              <a:pPr eaLnBrk="1" hangingPunct="1"/>
              <a:t>12</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Safety is our main priority. I’m going to walk you through a few information items and rules designed to protect your child.</a:t>
            </a:r>
          </a:p>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4B3DFAD0-819A-448B-B771-80318FD44100}" type="slidenum">
              <a:rPr lang="en-US" altLang="en-US">
                <a:latin typeface="Calibri" pitchFamily="34" charset="0"/>
              </a:rPr>
              <a:pPr eaLnBrk="1" hangingPunct="1"/>
              <a:t>13</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A2E561C5-C2A3-4BCC-9264-C999C1FD1B70}" type="slidenum">
              <a:rPr lang="en-US" altLang="en-US">
                <a:latin typeface="Calibri" pitchFamily="34" charset="0"/>
              </a:rPr>
              <a:pPr eaLnBrk="1" hangingPunct="1"/>
              <a:t>14</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Please review these safety don’ts with your child before they start using their laptops.</a:t>
            </a:r>
          </a:p>
          <a:p>
            <a:pPr eaLnBrk="1" hangingPunct="1">
              <a:spcBef>
                <a:spcPct val="0"/>
              </a:spcBef>
            </a:pPr>
            <a:r>
              <a:rPr lang="en-US" altLang="en-US" smtClean="0"/>
              <a:t>These rules are non-negotiable and are designed to protect your child’s safety.</a:t>
            </a:r>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3E19D5C7-347E-40A9-AFE2-2C598037D023}" type="slidenum">
              <a:rPr lang="en-US" altLang="en-US">
                <a:latin typeface="Calibri" pitchFamily="34" charset="0"/>
              </a:rPr>
              <a:pPr eaLnBrk="1" hangingPunct="1"/>
              <a:t>15</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4A452A"/>
              </a:buClr>
              <a:buSzPct val="80000"/>
            </a:pPr>
            <a:r>
              <a:rPr lang="en-US" altLang="en-US" smtClean="0"/>
              <a:t>Other advice you can add:</a:t>
            </a:r>
          </a:p>
          <a:p>
            <a:pPr eaLnBrk="1" hangingPunct="1">
              <a:spcBef>
                <a:spcPct val="0"/>
              </a:spcBef>
              <a:buClr>
                <a:srgbClr val="4A452A"/>
              </a:buClr>
              <a:buSzPct val="80000"/>
            </a:pPr>
            <a:endParaRPr lang="en-US" altLang="en-US" smtClean="0"/>
          </a:p>
          <a:p>
            <a:pPr eaLnBrk="1" hangingPunct="1">
              <a:spcBef>
                <a:spcPct val="0"/>
              </a:spcBef>
              <a:buClr>
                <a:srgbClr val="4A452A"/>
              </a:buClr>
              <a:buSzPct val="80000"/>
            </a:pPr>
            <a:r>
              <a:rPr lang="en-US" altLang="en-US" smtClean="0"/>
              <a:t>Use familiar sites</a:t>
            </a:r>
          </a:p>
          <a:p>
            <a:pPr eaLnBrk="1" hangingPunct="1">
              <a:spcBef>
                <a:spcPct val="0"/>
              </a:spcBef>
              <a:buClr>
                <a:srgbClr val="4A452A"/>
              </a:buClr>
              <a:buSzPct val="80000"/>
            </a:pPr>
            <a:r>
              <a:rPr lang="en-US" altLang="en-US" smtClean="0"/>
              <a:t>Look for the lock in the address bar</a:t>
            </a:r>
          </a:p>
          <a:p>
            <a:pPr eaLnBrk="1" hangingPunct="1">
              <a:spcBef>
                <a:spcPct val="0"/>
              </a:spcBef>
              <a:buClr>
                <a:srgbClr val="4A452A"/>
              </a:buClr>
              <a:buSzPct val="80000"/>
            </a:pPr>
            <a:r>
              <a:rPr lang="en-US" altLang="en-US" smtClean="0"/>
              <a:t>Don’t tell all</a:t>
            </a:r>
          </a:p>
          <a:p>
            <a:pPr eaLnBrk="1" hangingPunct="1">
              <a:spcBef>
                <a:spcPct val="0"/>
              </a:spcBef>
              <a:buClr>
                <a:srgbClr val="4A452A"/>
              </a:buClr>
              <a:buSzPct val="80000"/>
            </a:pPr>
            <a:r>
              <a:rPr lang="en-US" altLang="en-US" smtClean="0"/>
              <a:t>Check statements</a:t>
            </a:r>
          </a:p>
          <a:p>
            <a:pPr eaLnBrk="1" hangingPunct="1">
              <a:spcBef>
                <a:spcPct val="0"/>
              </a:spcBef>
              <a:buClr>
                <a:srgbClr val="4A452A"/>
              </a:buClr>
              <a:buSzPct val="80000"/>
            </a:pPr>
            <a:r>
              <a:rPr lang="en-US" altLang="en-US" smtClean="0"/>
              <a:t>Use strong passwords</a:t>
            </a:r>
          </a:p>
          <a:p>
            <a:pPr eaLnBrk="1" hangingPunct="1">
              <a:spcBef>
                <a:spcPct val="0"/>
              </a:spcBef>
              <a:buClr>
                <a:srgbClr val="4A452A"/>
              </a:buClr>
              <a:buSzPct val="80000"/>
            </a:pPr>
            <a:r>
              <a:rPr lang="en-US" altLang="en-US" smtClean="0"/>
              <a:t>Avoid public computers</a:t>
            </a:r>
          </a:p>
          <a:p>
            <a:pPr eaLnBrk="1" hangingPunct="1">
              <a:spcBef>
                <a:spcPct val="0"/>
              </a:spcBef>
              <a:buClr>
                <a:srgbClr val="4A452A"/>
              </a:buClr>
              <a:buSzPct val="80000"/>
            </a:pPr>
            <a:r>
              <a:rPr lang="en-US" altLang="en-US" smtClean="0"/>
              <a:t>Don’t use while in a pulic Wi-Fi</a:t>
            </a:r>
          </a:p>
          <a:p>
            <a:pPr eaLnBrk="1" hangingPunct="1">
              <a:spcBef>
                <a:spcPct val="0"/>
              </a:spcBef>
              <a:buClr>
                <a:srgbClr val="4A452A"/>
              </a:buClr>
              <a:buSzPct val="80000"/>
            </a:pPr>
            <a:r>
              <a:rPr lang="en-US" altLang="en-US" smtClean="0"/>
              <a:t>Know what deals are too good to be true</a:t>
            </a:r>
          </a:p>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FCA343F9-9922-47CE-90AD-9E4661CC0A5F}" type="slidenum">
              <a:rPr lang="en-US" altLang="en-US">
                <a:latin typeface="Calibri" pitchFamily="34" charset="0"/>
              </a:rPr>
              <a:pPr eaLnBrk="1" hangingPunct="1"/>
              <a:t>16</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77AD176B-E75F-4CF3-8528-4274DA02C281}" type="slidenum">
              <a:rPr lang="en-US" altLang="en-US">
                <a:latin typeface="Calibri" pitchFamily="34" charset="0"/>
              </a:rPr>
              <a:pPr eaLnBrk="1" hangingPunct="1"/>
              <a:t>17</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smtClean="0"/>
              <a:t>Commonsensemedia.org is a great place to find advice for parents.</a:t>
            </a:r>
          </a:p>
          <a:p>
            <a:pPr eaLnBrk="1" hangingPunct="1">
              <a:spcBef>
                <a:spcPct val="0"/>
              </a:spcBef>
            </a:pPr>
            <a:endParaRPr lang="en-US" altLang="en-US" sz="1100" smtClean="0"/>
          </a:p>
          <a:p>
            <a:pPr eaLnBrk="1" hangingPunct="1">
              <a:spcBef>
                <a:spcPct val="0"/>
              </a:spcBef>
            </a:pPr>
            <a:r>
              <a:rPr lang="en-US" altLang="en-US" sz="1100" smtClean="0"/>
              <a:t>Please review these safety don’ts with your child before they start using their laptops.</a:t>
            </a:r>
          </a:p>
          <a:p>
            <a:pPr eaLnBrk="1" hangingPunct="1">
              <a:spcBef>
                <a:spcPct val="0"/>
              </a:spcBef>
            </a:pPr>
            <a:r>
              <a:rPr lang="en-US" altLang="en-US" sz="1100" smtClean="0"/>
              <a:t>These rules are non-negotiable and are designed to protect your child’s safety:</a:t>
            </a:r>
          </a:p>
          <a:p>
            <a:pPr eaLnBrk="1" hangingPunct="1">
              <a:spcBef>
                <a:spcPct val="0"/>
              </a:spcBef>
            </a:pPr>
            <a:endParaRPr lang="en-US" altLang="en-US" sz="1100" smtClean="0"/>
          </a:p>
          <a:p>
            <a:pPr eaLnBrk="1" hangingPunct="1">
              <a:spcBef>
                <a:spcPct val="0"/>
              </a:spcBef>
              <a:buFontTx/>
              <a:buAutoNum type="arabicPeriod"/>
            </a:pPr>
            <a:r>
              <a:rPr lang="en-US" altLang="en-US" sz="1100" smtClean="0"/>
              <a:t>Model good behavior: put your own cell phone away during family time</a:t>
            </a:r>
          </a:p>
          <a:p>
            <a:pPr eaLnBrk="1" hangingPunct="1">
              <a:spcBef>
                <a:spcPct val="0"/>
              </a:spcBef>
              <a:buFontTx/>
              <a:buAutoNum type="arabicPeriod"/>
            </a:pPr>
            <a:r>
              <a:rPr lang="en-US" altLang="en-US" sz="1100" smtClean="0"/>
              <a:t>Pay attention to what your child is doing while in front of the computer, what sites they visit, with whom they are communicating. Ask them to use the computer in a common room, not behind closed doors. Ask and know your child’s passwords, monitor any social media sites they frequent to make sure they are safe and check the browser history. If the history is empty, ask your child why.</a:t>
            </a:r>
          </a:p>
          <a:p>
            <a:pPr eaLnBrk="1" hangingPunct="1">
              <a:spcBef>
                <a:spcPct val="0"/>
              </a:spcBef>
              <a:buFontTx/>
              <a:buAutoNum type="arabicPeriod"/>
            </a:pPr>
            <a:r>
              <a:rPr lang="en-US" altLang="en-US" sz="1100" smtClean="0"/>
              <a:t>Share your values with your child: discuss cheating, lying, being cool, piracy</a:t>
            </a:r>
          </a:p>
          <a:p>
            <a:pPr eaLnBrk="1" hangingPunct="1">
              <a:spcBef>
                <a:spcPct val="0"/>
              </a:spcBef>
              <a:buFontTx/>
              <a:buAutoNum type="arabicPeriod"/>
            </a:pPr>
            <a:r>
              <a:rPr lang="en-US" altLang="en-US" sz="1100" smtClean="0"/>
              <a:t>Establish limits: limit computer and cell phone time</a:t>
            </a:r>
          </a:p>
          <a:p>
            <a:pPr eaLnBrk="1" hangingPunct="1">
              <a:spcBef>
                <a:spcPct val="0"/>
              </a:spcBef>
              <a:buFontTx/>
              <a:buAutoNum type="arabicPeriod"/>
            </a:pPr>
            <a:r>
              <a:rPr lang="en-US" altLang="en-US" sz="1100" smtClean="0"/>
              <a:t>Encourage balanced lives; balance computer time and internet games with outdoor play, sports, reading, visiting with friends and family</a:t>
            </a:r>
          </a:p>
          <a:p>
            <a:pPr eaLnBrk="1" hangingPunct="1">
              <a:spcBef>
                <a:spcPct val="0"/>
              </a:spcBef>
              <a:buFontTx/>
              <a:buAutoNum type="arabicPeriod"/>
            </a:pPr>
            <a:r>
              <a:rPr lang="en-US" altLang="en-US" sz="1100" smtClean="0"/>
              <a:t>Make kids accountable: cell phones and internet are a privilege. Teach your child to be responsible in how they use them. If they abuse them, there should be consequences. Stick to your rules.</a:t>
            </a:r>
          </a:p>
          <a:p>
            <a:pPr eaLnBrk="1" hangingPunct="1">
              <a:spcBef>
                <a:spcPct val="0"/>
              </a:spcBef>
              <a:buFontTx/>
              <a:buAutoNum type="arabicPeriod"/>
            </a:pPr>
            <a:r>
              <a:rPr lang="en-US" altLang="en-US" sz="1100" smtClean="0"/>
              <a:t>Discuss what is at stake: Once a picture, video or words are posted in the web, they can never be retrieved. Millions of people can potentially see them, or read them.</a:t>
            </a:r>
          </a:p>
          <a:p>
            <a:pPr eaLnBrk="1" hangingPunct="1">
              <a:spcBef>
                <a:spcPct val="0"/>
              </a:spcBef>
              <a:buFontTx/>
              <a:buAutoNum type="arabicPeriod"/>
            </a:pPr>
            <a:r>
              <a:rPr lang="en-US" altLang="en-US" sz="1100" smtClean="0"/>
              <a:t>Find ways to say “yes”. Find fun sites and tools</a:t>
            </a:r>
          </a:p>
          <a:p>
            <a:pPr eaLnBrk="1" hangingPunct="1">
              <a:spcBef>
                <a:spcPct val="0"/>
              </a:spcBef>
              <a:buFontTx/>
              <a:buAutoNum type="arabicPeriod"/>
            </a:pPr>
            <a:r>
              <a:rPr lang="en-US" altLang="en-US" sz="1100" smtClean="0"/>
              <a:t>It’s not rocket science. Ask your child to teach you, discuss this with other parents or your children’s teacher(s)</a:t>
            </a:r>
          </a:p>
          <a:p>
            <a:pPr eaLnBrk="1" hangingPunct="1">
              <a:spcBef>
                <a:spcPct val="0"/>
              </a:spcBef>
              <a:buFontTx/>
              <a:buAutoNum type="arabicPeriod"/>
            </a:pPr>
            <a:r>
              <a:rPr lang="en-US" altLang="en-US" sz="1100" smtClean="0"/>
              <a:t>Lighten up and enjoy, embrace your children’s world</a:t>
            </a:r>
          </a:p>
          <a:p>
            <a:pPr eaLnBrk="1" hangingPunct="1">
              <a:spcBef>
                <a:spcPct val="0"/>
              </a:spcBef>
              <a:buFontTx/>
              <a:buAutoNum type="arabicPeriod"/>
            </a:pPr>
            <a:endParaRPr lang="en-US" altLang="en-US" sz="110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D14DAB3F-5D2C-482E-8A5A-688EDD4D734A}" type="slidenum">
              <a:rPr lang="en-US" altLang="en-US">
                <a:latin typeface="Calibri" pitchFamily="34" charset="0"/>
              </a:rPr>
              <a:pPr eaLnBrk="1" hangingPunct="1"/>
              <a:t>18</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laptop is installed with software to prevent access to inappropriate sites.</a:t>
            </a:r>
          </a:p>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5621F561-5AAF-48CD-84BC-0A0B4B4C5FB1}" type="slidenum">
              <a:rPr lang="en-US" altLang="en-US">
                <a:latin typeface="Calibri" pitchFamily="34" charset="0"/>
              </a:rPr>
              <a:pPr eaLnBrk="1" hangingPunct="1"/>
              <a:t>19</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Once your child is using these tools we encourage you to ask your child to demonstrate their use.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DC2FF7A1-CF83-496A-9394-6B8F2D6F5BD0}" type="slidenum">
              <a:rPr lang="en-US" altLang="en-US">
                <a:latin typeface="Calibri" pitchFamily="34" charset="0"/>
              </a:rPr>
              <a:pPr eaLnBrk="1" hangingPunct="1"/>
              <a:t>20</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86C64AE5-5F75-4892-B63B-CD2E17D7AFF1}" type="slidenum">
              <a:rPr lang="en-US" altLang="en-US">
                <a:latin typeface="Calibri" pitchFamily="34" charset="0"/>
              </a:rPr>
              <a:pPr eaLnBrk="1" hangingPunct="1"/>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Although these social media programs are NOT available on your child’s laptop you parents should monitor social media use.</a:t>
            </a:r>
          </a:p>
          <a:p>
            <a:pPr eaLnBrk="1" hangingPunct="1">
              <a:spcBef>
                <a:spcPct val="0"/>
              </a:spcBef>
            </a:pPr>
            <a:r>
              <a:rPr lang="en-US" altLang="en-US" smtClean="0"/>
              <a:t>Houston ISD filters block unsafe sites, but students can access them through their smartphones. </a:t>
            </a:r>
          </a:p>
          <a:p>
            <a:pPr eaLnBrk="1" hangingPunct="1">
              <a:spcBef>
                <a:spcPct val="0"/>
              </a:spcBef>
            </a:pPr>
            <a:r>
              <a:rPr lang="en-US" altLang="en-US" smtClean="0"/>
              <a:t>It’s really about being a good citizen in the real world or on the internet.</a:t>
            </a:r>
          </a:p>
          <a:p>
            <a:pPr eaLnBrk="1" hangingPunct="1">
              <a:spcBef>
                <a:spcPct val="0"/>
              </a:spcBef>
            </a:pPr>
            <a:endParaRPr lang="en-US" altLang="en-US" smtClean="0"/>
          </a:p>
          <a:p>
            <a:pPr eaLnBrk="1" hangingPunct="1">
              <a:spcBef>
                <a:spcPct val="0"/>
              </a:spcBef>
            </a:pPr>
            <a:r>
              <a:rPr lang="en-US" altLang="en-US" smtClean="0"/>
              <a:t>Be aware of which social media sites your child is using (Twitter, Vine, Facebook, Instagram, SnapChat, Tumblr etc.)</a:t>
            </a:r>
          </a:p>
          <a:p>
            <a:pPr eaLnBrk="1" hangingPunct="1">
              <a:spcBef>
                <a:spcPct val="0"/>
              </a:spcBef>
            </a:pPr>
            <a:r>
              <a:rPr lang="en-US" altLang="en-US" smtClean="0"/>
              <a:t>Talk with your child about their permanent digital footprint (digital footprint is any and all information about a person in the internet)</a:t>
            </a:r>
          </a:p>
          <a:p>
            <a:pPr eaLnBrk="1" hangingPunct="1">
              <a:spcBef>
                <a:spcPct val="0"/>
              </a:spcBef>
            </a:pPr>
            <a:r>
              <a:rPr lang="en-US" altLang="en-US" smtClean="0"/>
              <a:t>Be alert of any cyber-bullying and notify school immediately if it involves another student</a:t>
            </a:r>
          </a:p>
          <a:p>
            <a:pPr eaLnBrk="1" hangingPunct="1">
              <a:spcBef>
                <a:spcPct val="0"/>
              </a:spcBef>
            </a:pPr>
            <a:endParaRPr lang="en-US" altLang="en-US" smtClean="0"/>
          </a:p>
          <a:p>
            <a:pPr eaLnBrk="1" hangingPunct="1">
              <a:spcBef>
                <a:spcPct val="0"/>
              </a:spcBef>
            </a:pPr>
            <a:r>
              <a:rPr lang="en-US" altLang="en-US" smtClean="0"/>
              <a:t>Examples of social media</a:t>
            </a:r>
          </a:p>
          <a:p>
            <a:pPr eaLnBrk="1" hangingPunct="1">
              <a:spcBef>
                <a:spcPct val="0"/>
              </a:spcBef>
              <a:buFontTx/>
              <a:buAutoNum type="alphaLcPeriod"/>
            </a:pPr>
            <a:r>
              <a:rPr lang="en-US" altLang="en-US" smtClean="0"/>
              <a:t>Twitter</a:t>
            </a:r>
          </a:p>
          <a:p>
            <a:pPr eaLnBrk="1" hangingPunct="1">
              <a:spcBef>
                <a:spcPct val="0"/>
              </a:spcBef>
              <a:buFontTx/>
              <a:buAutoNum type="alphaLcPeriod"/>
            </a:pPr>
            <a:r>
              <a:rPr lang="en-US" altLang="en-US" smtClean="0"/>
              <a:t>Facebook</a:t>
            </a:r>
          </a:p>
          <a:p>
            <a:pPr eaLnBrk="1" hangingPunct="1">
              <a:spcBef>
                <a:spcPct val="0"/>
              </a:spcBef>
              <a:buFontTx/>
              <a:buAutoNum type="alphaLcPeriod"/>
            </a:pPr>
            <a:r>
              <a:rPr lang="en-US" altLang="en-US" smtClean="0"/>
              <a:t>Linkedin</a:t>
            </a:r>
          </a:p>
          <a:p>
            <a:pPr eaLnBrk="1" hangingPunct="1">
              <a:spcBef>
                <a:spcPct val="0"/>
              </a:spcBef>
              <a:buFontTx/>
              <a:buAutoNum type="alphaLcPeriod"/>
            </a:pPr>
            <a:r>
              <a:rPr lang="en-US" altLang="en-US" smtClean="0"/>
              <a:t>Foursquare</a:t>
            </a:r>
          </a:p>
          <a:p>
            <a:pPr eaLnBrk="1" hangingPunct="1">
              <a:spcBef>
                <a:spcPct val="0"/>
              </a:spcBef>
              <a:buFontTx/>
              <a:buAutoNum type="alphaLcPeriod"/>
            </a:pPr>
            <a:r>
              <a:rPr lang="en-US" altLang="en-US" smtClean="0"/>
              <a:t>YouTube</a:t>
            </a:r>
          </a:p>
          <a:p>
            <a:pPr eaLnBrk="1" hangingPunct="1">
              <a:spcBef>
                <a:spcPct val="0"/>
              </a:spcBef>
              <a:buFontTx/>
              <a:buAutoNum type="alphaLcPeriod"/>
            </a:pPr>
            <a:r>
              <a:rPr lang="en-US" altLang="en-US" smtClean="0"/>
              <a:t>Instagram</a:t>
            </a:r>
          </a:p>
          <a:p>
            <a:pPr eaLnBrk="1" hangingPunct="1">
              <a:spcBef>
                <a:spcPct val="0"/>
              </a:spcBef>
              <a:buFontTx/>
              <a:buAutoNum type="alphaLcPeriod"/>
            </a:pPr>
            <a:r>
              <a:rPr lang="en-US" altLang="en-US" smtClean="0"/>
              <a:t>Pinterest</a:t>
            </a:r>
          </a:p>
          <a:p>
            <a:pPr eaLnBrk="1" hangingPunct="1">
              <a:spcBef>
                <a:spcPct val="0"/>
              </a:spcBef>
              <a:buFontTx/>
              <a:buAutoNum type="alphaLcPeriod"/>
            </a:pPr>
            <a:r>
              <a:rPr lang="en-US" altLang="en-US" smtClean="0"/>
              <a:t>Google Plus</a:t>
            </a:r>
          </a:p>
          <a:p>
            <a:pPr eaLnBrk="1" hangingPunct="1">
              <a:spcBef>
                <a:spcPct val="0"/>
              </a:spcBef>
              <a:buFontTx/>
              <a:buAutoNum type="alphaLcPeriod"/>
            </a:pPr>
            <a:r>
              <a:rPr lang="en-US" altLang="en-US" smtClean="0"/>
              <a:t>Last.fm</a:t>
            </a: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EA9C9980-27AE-4355-94E0-9A604999B822}" type="slidenum">
              <a:rPr lang="en-US" altLang="en-US">
                <a:latin typeface="Calibri" pitchFamily="34" charset="0"/>
              </a:rPr>
              <a:pPr eaLnBrk="1" hangingPunct="1"/>
              <a:t>22</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513ECEB0-CFDD-4F1C-850F-A982F7CBB746}" type="slidenum">
              <a:rPr lang="en-US" altLang="en-US">
                <a:latin typeface="Calibri" pitchFamily="34" charset="0"/>
              </a:rPr>
              <a:pPr eaLnBrk="1" hangingPunct="1"/>
              <a:t>23</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What is “responsible use of technology? It is the rules to follow and the etiquette, to follow the law and to avoid hurting others in the internet.</a:t>
            </a:r>
          </a:p>
          <a:p>
            <a:pPr eaLnBrk="1" hangingPunct="1">
              <a:spcBef>
                <a:spcPct val="0"/>
              </a:spcBef>
            </a:pPr>
            <a:endParaRPr lang="en-US" altLang="en-US" smtClean="0"/>
          </a:p>
          <a:p>
            <a:pPr eaLnBrk="1" hangingPunct="1">
              <a:spcBef>
                <a:spcPct val="0"/>
              </a:spcBef>
            </a:pPr>
            <a:r>
              <a:rPr lang="en-US" altLang="en-US" smtClean="0"/>
              <a:t>We expect our students to follow the same code of conduct on the internet as we they do in the classroom.</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AA34C0C1-167B-43D0-8F55-85D0E5003840}" type="slidenum">
              <a:rPr lang="en-US" altLang="en-US">
                <a:latin typeface="Calibri" pitchFamily="34" charset="0"/>
              </a:rPr>
              <a:pPr eaLnBrk="1" hangingPunct="1"/>
              <a:t>24</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Improper use of technology will result in consequences such as discipline, detention and or limited use of their device. </a:t>
            </a:r>
          </a:p>
          <a:p>
            <a:pPr eaLnBrk="1" hangingPunct="1">
              <a:spcBef>
                <a:spcPct val="0"/>
              </a:spcBef>
            </a:pPr>
            <a:r>
              <a:rPr lang="en-US" altLang="en-US" smtClean="0"/>
              <a:t>These are common sense rules to respect others and HISD property. Please refer to your campus’s code of conduct.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31A07DC2-B0F2-4B92-AD88-2784C689CEC0}" type="slidenum">
              <a:rPr lang="en-US" altLang="en-US">
                <a:latin typeface="Calibri" pitchFamily="34" charset="0"/>
              </a:rPr>
              <a:pPr eaLnBrk="1" hangingPunct="1"/>
              <a:t>25</a:t>
            </a:fld>
            <a:endParaRPr lang="en-US"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Explain that we would like to send them Survey Monkey link, about 1 month after their children receive the devices, to find out </a:t>
            </a:r>
          </a:p>
          <a:p>
            <a:pPr eaLnBrk="1" hangingPunct="1">
              <a:spcBef>
                <a:spcPct val="0"/>
              </a:spcBef>
            </a:pPr>
            <a:r>
              <a:rPr lang="en-US" altLang="en-US" smtClean="0"/>
              <a:t>If the information we gave you today was helpful to you (so you can support your child’s education)</a:t>
            </a:r>
          </a:p>
          <a:p>
            <a:pPr eaLnBrk="1" hangingPunct="1">
              <a:spcBef>
                <a:spcPct val="0"/>
              </a:spcBef>
            </a:pPr>
            <a:r>
              <a:rPr lang="en-US" altLang="en-US" smtClean="0"/>
              <a:t>Find our if there are challenges that we need to consider to support your child, teacher or you</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3878AEC5-472F-42A4-A458-C80F5270C9B8}" type="slidenum">
              <a:rPr lang="en-US" altLang="en-US">
                <a:latin typeface="Calibri" pitchFamily="34" charset="0"/>
              </a:rPr>
              <a:pPr eaLnBrk="1" hangingPunct="1"/>
              <a:t>26</a:t>
            </a:fld>
            <a:endParaRPr lang="en-US"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279C6343-7127-4FC7-BEEF-F7E609992C58}" type="slidenum">
              <a:rPr lang="en-US" altLang="en-US">
                <a:latin typeface="Calibri" pitchFamily="34" charset="0"/>
              </a:rPr>
              <a:pPr eaLnBrk="1" hangingPunct="1"/>
              <a:t>29</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E33E8316-1189-444A-A04F-82639F8E8414}" type="slidenum">
              <a:rPr lang="en-US" altLang="en-US">
                <a:latin typeface="Calibri" pitchFamily="34" charset="0"/>
              </a:rPr>
              <a:pPr eaLnBrk="1" hangingPunct="1"/>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0BEE7D78-6C5B-473B-B306-5AFE6C9A2BBB}" type="slidenum">
              <a:rPr lang="en-US" altLang="en-US">
                <a:latin typeface="Calibri" pitchFamily="34" charset="0"/>
              </a:rPr>
              <a:pPr eaLnBrk="1" hangingPunct="1"/>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FB4B3BE4-DC0E-4BD9-A3C7-D294979A7A1E}" type="slidenum">
              <a:rPr lang="en-US" altLang="en-US">
                <a:latin typeface="Calibri" pitchFamily="34" charset="0"/>
              </a:rPr>
              <a:pPr eaLnBrk="1" hangingPunct="1"/>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4C8D847B-2598-4E85-B748-4842FAD6C431}" type="slidenum">
              <a:rPr lang="en-US" altLang="en-US">
                <a:latin typeface="Calibri" pitchFamily="34" charset="0"/>
              </a:rPr>
              <a:pPr eaLnBrk="1" hangingPunct="1"/>
              <a:t>6</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3EE04535-7DFC-4C81-B2A2-BE2BE9B8F0F6}" type="slidenum">
              <a:rPr lang="en-US" altLang="en-US">
                <a:latin typeface="Calibri" pitchFamily="34" charset="0"/>
              </a:rPr>
              <a:pPr eaLnBrk="1" hangingPunct="1"/>
              <a:t>8</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20 main features, please make sure you are familiar with the essential items such as the power button and the charger.</a:t>
            </a:r>
          </a:p>
          <a:p>
            <a:pPr eaLnBrk="1" hangingPunct="1">
              <a:spcBef>
                <a:spcPct val="0"/>
              </a:spcBef>
            </a:pPr>
            <a:endParaRPr lang="en-US" altLang="en-US" smtClean="0"/>
          </a:p>
          <a:p>
            <a:pPr eaLnBrk="1" hangingPunct="1">
              <a:spcBef>
                <a:spcPct val="0"/>
              </a:spcBef>
            </a:pPr>
            <a:r>
              <a:rPr lang="en-US" altLang="en-US" smtClean="0"/>
              <a:t>Note: Consider using a teacher device to showcase a small number of features to make it more visual.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11156AE5-6F59-4437-BDE0-D3354554F241}" type="slidenum">
              <a:rPr lang="en-US" altLang="en-US">
                <a:latin typeface="Calibri" pitchFamily="34" charset="0"/>
              </a:rPr>
              <a:pPr eaLnBrk="1" hangingPunct="1"/>
              <a:t>9</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Your child’s device comes equipped with a number of standard software programs to assist in their learning.</a:t>
            </a:r>
          </a:p>
          <a:p>
            <a:pPr eaLnBrk="1" hangingPunct="1">
              <a:spcBef>
                <a:spcPct val="0"/>
              </a:spcBef>
            </a:pPr>
            <a:r>
              <a:rPr lang="en-US" altLang="en-US" smtClean="0"/>
              <a:t>For example, Microsoft Office which will allow to use “Word” to write, create spreadsheets and power points.</a:t>
            </a:r>
          </a:p>
          <a:p>
            <a:pPr eaLnBrk="1" hangingPunct="1">
              <a:spcBef>
                <a:spcPct val="0"/>
              </a:spcBef>
            </a:pPr>
            <a:r>
              <a:rPr lang="en-US" altLang="en-US" smtClean="0"/>
              <a:t>In addition, your child will be able to make movies and access the internet at school.</a:t>
            </a:r>
          </a:p>
          <a:p>
            <a:pPr eaLnBrk="1" hangingPunct="1">
              <a:spcBef>
                <a:spcPct val="0"/>
              </a:spcBef>
            </a:pPr>
            <a:endParaRPr lang="en-US" altLang="en-US" smtClean="0"/>
          </a:p>
          <a:p>
            <a:pPr eaLnBrk="1" hangingPunct="1">
              <a:spcBef>
                <a:spcPct val="0"/>
              </a:spcBef>
            </a:pPr>
            <a:r>
              <a:rPr lang="en-US" altLang="en-US" smtClean="0"/>
              <a:t>If questions:</a:t>
            </a:r>
          </a:p>
          <a:p>
            <a:pPr eaLnBrk="1" hangingPunct="1">
              <a:spcBef>
                <a:spcPct val="0"/>
              </a:spcBef>
            </a:pPr>
            <a:r>
              <a:rPr lang="en-US" altLang="en-US" smtClean="0"/>
              <a:t>BlueCoat = filtering system to protect your child from inappropriate sites</a:t>
            </a:r>
          </a:p>
          <a:p>
            <a:pPr eaLnBrk="1" hangingPunct="1">
              <a:spcBef>
                <a:spcPct val="0"/>
              </a:spcBef>
            </a:pPr>
            <a:r>
              <a:rPr lang="en-US" altLang="en-US" smtClean="0"/>
              <a:t>Computrack “low jack” will allow us to find the device if it gets stolen</a:t>
            </a:r>
          </a:p>
          <a:p>
            <a:pPr eaLnBrk="1" hangingPunct="1">
              <a:spcBef>
                <a:spcPct val="0"/>
              </a:spcBef>
            </a:pPr>
            <a:r>
              <a:rPr lang="en-US" altLang="en-US" smtClean="0"/>
              <a:t>Other software that improve functions of “Rich Internet Applications”, for interactive media and webinars and secure remote desktop control (so technicians can see something is not working.)</a:t>
            </a:r>
          </a:p>
          <a:p>
            <a:pPr eaLnBrk="1" hangingPunct="1">
              <a:spcBef>
                <a:spcPct val="0"/>
              </a:spcBef>
            </a:pPr>
            <a:r>
              <a:rPr lang="en-US" altLang="en-US" smtClean="0"/>
              <a:t>Also, a “Software Center” for downloading approved applications</a:t>
            </a:r>
          </a:p>
          <a:p>
            <a:pPr eaLnBrk="1" hangingPunct="1">
              <a:spcBef>
                <a:spcPct val="0"/>
              </a:spcBef>
            </a:pPr>
            <a:endParaRPr lang="en-US" altLang="en-US" smtClean="0"/>
          </a:p>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fld id="{B95E491C-C33F-4F95-910F-58B07A2DE5CE}" type="slidenum">
              <a:rPr lang="en-US" altLang="en-US">
                <a:latin typeface="Calibri" pitchFamily="34" charset="0"/>
              </a:rPr>
              <a:pPr eaLnBrk="1" hangingPunct="1"/>
              <a:t>10</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716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a:p>
        </p:txBody>
      </p:sp>
      <p:grpSp>
        <p:nvGrpSpPr>
          <p:cNvPr id="3" name="Group 13"/>
          <p:cNvGrpSpPr>
            <a:grpSpLocks/>
          </p:cNvGrpSpPr>
          <p:nvPr/>
        </p:nvGrpSpPr>
        <p:grpSpPr bwMode="auto">
          <a:xfrm>
            <a:off x="0" y="-2819400"/>
            <a:ext cx="12725400" cy="11628438"/>
            <a:chOff x="0" y="-1219200"/>
            <a:chExt cx="10424042" cy="9525000"/>
          </a:xfrm>
        </p:grpSpPr>
        <p:grpSp>
          <p:nvGrpSpPr>
            <p:cNvPr id="4" name="Group 14"/>
            <p:cNvGrpSpPr>
              <a:grpSpLocks/>
            </p:cNvGrpSpPr>
            <p:nvPr userDrawn="1"/>
          </p:nvGrpSpPr>
          <p:grpSpPr bwMode="auto">
            <a:xfrm>
              <a:off x="0" y="-1219200"/>
              <a:ext cx="5242442" cy="9525000"/>
              <a:chOff x="609600" y="-1447800"/>
              <a:chExt cx="5410200" cy="9829800"/>
            </a:xfrm>
          </p:grpSpPr>
          <p:grpSp>
            <p:nvGrpSpPr>
              <p:cNvPr id="32" name="Group 48"/>
              <p:cNvGrpSpPr>
                <a:grpSpLocks/>
              </p:cNvGrpSpPr>
              <p:nvPr userDrawn="1"/>
            </p:nvGrpSpPr>
            <p:grpSpPr bwMode="auto">
              <a:xfrm>
                <a:off x="609600" y="-1447800"/>
                <a:ext cx="5410200" cy="6934200"/>
                <a:chOff x="609600" y="-1447800"/>
                <a:chExt cx="5410200" cy="6934200"/>
              </a:xfrm>
            </p:grpSpPr>
            <p:grpSp>
              <p:nvGrpSpPr>
                <p:cNvPr id="46" name="Group 62"/>
                <p:cNvGrpSpPr>
                  <a:grpSpLocks/>
                </p:cNvGrpSpPr>
                <p:nvPr userDrawn="1"/>
              </p:nvGrpSpPr>
              <p:grpSpPr bwMode="auto">
                <a:xfrm>
                  <a:off x="609600" y="-1447800"/>
                  <a:ext cx="5410200" cy="3810000"/>
                  <a:chOff x="609600" y="-1447800"/>
                  <a:chExt cx="5410200" cy="3810000"/>
                </a:xfrm>
              </p:grpSpPr>
              <p:cxnSp>
                <p:nvCxnSpPr>
                  <p:cNvPr id="53" name="Straight Connector 52"/>
                  <p:cNvCxnSpPr/>
                  <p:nvPr userDrawn="1"/>
                </p:nvCxnSpPr>
                <p:spPr>
                  <a:xfrm flipV="1">
                    <a:off x="609600" y="-533931"/>
                    <a:ext cx="5409672" cy="2895933"/>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V="1">
                    <a:off x="609600" y="-762063"/>
                    <a:ext cx="5409672" cy="2895933"/>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V="1">
                    <a:off x="609600" y="-990195"/>
                    <a:ext cx="5409672" cy="2894591"/>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609600" y="-1219668"/>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609600" y="-1447800"/>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63"/>
                <p:cNvGrpSpPr>
                  <a:grpSpLocks/>
                </p:cNvGrpSpPr>
                <p:nvPr userDrawn="1"/>
              </p:nvGrpSpPr>
              <p:grpSpPr bwMode="auto">
                <a:xfrm>
                  <a:off x="609600" y="1676400"/>
                  <a:ext cx="5410200" cy="3810000"/>
                  <a:chOff x="609600" y="-1447800"/>
                  <a:chExt cx="5410200" cy="3810000"/>
                </a:xfrm>
              </p:grpSpPr>
              <p:cxnSp>
                <p:nvCxnSpPr>
                  <p:cNvPr id="48" name="Straight Connector 47"/>
                  <p:cNvCxnSpPr/>
                  <p:nvPr userDrawn="1"/>
                </p:nvCxnSpPr>
                <p:spPr>
                  <a:xfrm flipV="1">
                    <a:off x="609600" y="-534066"/>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09600" y="-762197"/>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09600" y="-990329"/>
                    <a:ext cx="5409672" cy="28945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09600" y="-1219803"/>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609600" y="-1447935"/>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3" name="Group 49"/>
              <p:cNvGrpSpPr>
                <a:grpSpLocks/>
              </p:cNvGrpSpPr>
              <p:nvPr userDrawn="1"/>
            </p:nvGrpSpPr>
            <p:grpSpPr bwMode="auto">
              <a:xfrm flipV="1">
                <a:off x="609600" y="1447800"/>
                <a:ext cx="5410200" cy="6934200"/>
                <a:chOff x="762000" y="-1295400"/>
                <a:chExt cx="5410200" cy="6934200"/>
              </a:xfrm>
            </p:grpSpPr>
            <p:grpSp>
              <p:nvGrpSpPr>
                <p:cNvPr id="34" name="Group 50"/>
                <p:cNvGrpSpPr>
                  <a:grpSpLocks/>
                </p:cNvGrpSpPr>
                <p:nvPr userDrawn="1"/>
              </p:nvGrpSpPr>
              <p:grpSpPr bwMode="auto">
                <a:xfrm>
                  <a:off x="762000" y="-1295400"/>
                  <a:ext cx="5410200" cy="3810000"/>
                  <a:chOff x="609600" y="-1447800"/>
                  <a:chExt cx="5410200" cy="3810000"/>
                </a:xfrm>
              </p:grpSpPr>
              <p:cxnSp>
                <p:nvCxnSpPr>
                  <p:cNvPr id="41" name="Straight Connector 40"/>
                  <p:cNvCxnSpPr/>
                  <p:nvPr userDrawn="1"/>
                </p:nvCxnSpPr>
                <p:spPr>
                  <a:xfrm flipV="1">
                    <a:off x="609600" y="-533930"/>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09600" y="-762062"/>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09600" y="-990194"/>
                    <a:ext cx="5409672" cy="28945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09600" y="-1219668"/>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609600" y="-1447800"/>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51"/>
                <p:cNvGrpSpPr>
                  <a:grpSpLocks/>
                </p:cNvGrpSpPr>
                <p:nvPr userDrawn="1"/>
              </p:nvGrpSpPr>
              <p:grpSpPr bwMode="auto">
                <a:xfrm>
                  <a:off x="762000" y="1828800"/>
                  <a:ext cx="5410200" cy="3810000"/>
                  <a:chOff x="609600" y="-1447800"/>
                  <a:chExt cx="5410200" cy="3810000"/>
                </a:xfrm>
              </p:grpSpPr>
              <p:cxnSp>
                <p:nvCxnSpPr>
                  <p:cNvPr id="36" name="Straight Connector 35"/>
                  <p:cNvCxnSpPr/>
                  <p:nvPr userDrawn="1"/>
                </p:nvCxnSpPr>
                <p:spPr>
                  <a:xfrm flipV="1">
                    <a:off x="609600" y="-534066"/>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09600" y="-762197"/>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609600" y="-990329"/>
                    <a:ext cx="5409672" cy="28945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609600" y="-1219803"/>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V="1">
                    <a:off x="609600" y="-1447935"/>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5" name="Group 15"/>
            <p:cNvGrpSpPr>
              <a:grpSpLocks/>
            </p:cNvGrpSpPr>
            <p:nvPr userDrawn="1"/>
          </p:nvGrpSpPr>
          <p:grpSpPr bwMode="auto">
            <a:xfrm flipH="1">
              <a:off x="5181600" y="-1219200"/>
              <a:ext cx="5242442" cy="9525000"/>
              <a:chOff x="609600" y="-1447800"/>
              <a:chExt cx="5410200" cy="9829800"/>
            </a:xfrm>
          </p:grpSpPr>
          <p:grpSp>
            <p:nvGrpSpPr>
              <p:cNvPr id="6" name="Group 33"/>
              <p:cNvGrpSpPr>
                <a:grpSpLocks/>
              </p:cNvGrpSpPr>
              <p:nvPr userDrawn="1"/>
            </p:nvGrpSpPr>
            <p:grpSpPr bwMode="auto">
              <a:xfrm>
                <a:off x="609600" y="-1447800"/>
                <a:ext cx="5410200" cy="6934200"/>
                <a:chOff x="609600" y="-1447800"/>
                <a:chExt cx="5410200" cy="6934200"/>
              </a:xfrm>
            </p:grpSpPr>
            <p:grpSp>
              <p:nvGrpSpPr>
                <p:cNvPr id="20" name="Group 13"/>
                <p:cNvGrpSpPr>
                  <a:grpSpLocks/>
                </p:cNvGrpSpPr>
                <p:nvPr userDrawn="1"/>
              </p:nvGrpSpPr>
              <p:grpSpPr bwMode="auto">
                <a:xfrm>
                  <a:off x="609600" y="-1447800"/>
                  <a:ext cx="5410200" cy="3810000"/>
                  <a:chOff x="609600" y="-1447800"/>
                  <a:chExt cx="5410200" cy="3810000"/>
                </a:xfrm>
              </p:grpSpPr>
              <p:cxnSp>
                <p:nvCxnSpPr>
                  <p:cNvPr id="27" name="Straight Connector 26"/>
                  <p:cNvCxnSpPr/>
                  <p:nvPr userDrawn="1"/>
                </p:nvCxnSpPr>
                <p:spPr>
                  <a:xfrm flipV="1">
                    <a:off x="609600" y="-533931"/>
                    <a:ext cx="5409672" cy="2895933"/>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609600" y="-762063"/>
                    <a:ext cx="5409672" cy="2895933"/>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09600" y="-990195"/>
                    <a:ext cx="5409672" cy="2894591"/>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9600" y="-1219668"/>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09600" y="-1447800"/>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14"/>
                <p:cNvGrpSpPr>
                  <a:grpSpLocks/>
                </p:cNvGrpSpPr>
                <p:nvPr userDrawn="1"/>
              </p:nvGrpSpPr>
              <p:grpSpPr bwMode="auto">
                <a:xfrm>
                  <a:off x="609600" y="1676400"/>
                  <a:ext cx="5410200" cy="3810000"/>
                  <a:chOff x="609600" y="-1447800"/>
                  <a:chExt cx="5410200" cy="3810000"/>
                </a:xfrm>
              </p:grpSpPr>
              <p:cxnSp>
                <p:nvCxnSpPr>
                  <p:cNvPr id="22" name="Straight Connector 21"/>
                  <p:cNvCxnSpPr/>
                  <p:nvPr userDrawn="1"/>
                </p:nvCxnSpPr>
                <p:spPr>
                  <a:xfrm flipV="1">
                    <a:off x="609600" y="-534066"/>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16"/>
                  <p:cNvCxnSpPr/>
                  <p:nvPr userDrawn="1"/>
                </p:nvCxnSpPr>
                <p:spPr>
                  <a:xfrm flipV="1">
                    <a:off x="609600" y="-762197"/>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17"/>
                  <p:cNvCxnSpPr/>
                  <p:nvPr userDrawn="1"/>
                </p:nvCxnSpPr>
                <p:spPr>
                  <a:xfrm flipV="1">
                    <a:off x="609600" y="-990329"/>
                    <a:ext cx="5409672" cy="28945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09600" y="-1219803"/>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09600" y="-1447935"/>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 name="Group 32"/>
              <p:cNvGrpSpPr>
                <a:grpSpLocks/>
              </p:cNvGrpSpPr>
              <p:nvPr userDrawn="1"/>
            </p:nvGrpSpPr>
            <p:grpSpPr bwMode="auto">
              <a:xfrm flipV="1">
                <a:off x="609600" y="1447800"/>
                <a:ext cx="5410200" cy="6934200"/>
                <a:chOff x="762000" y="-1295400"/>
                <a:chExt cx="5410200" cy="6934200"/>
              </a:xfrm>
            </p:grpSpPr>
            <p:grpSp>
              <p:nvGrpSpPr>
                <p:cNvPr id="8" name="Group 20"/>
                <p:cNvGrpSpPr>
                  <a:grpSpLocks/>
                </p:cNvGrpSpPr>
                <p:nvPr userDrawn="1"/>
              </p:nvGrpSpPr>
              <p:grpSpPr bwMode="auto">
                <a:xfrm>
                  <a:off x="762000" y="-1295400"/>
                  <a:ext cx="5410200" cy="3810000"/>
                  <a:chOff x="609600" y="-1447800"/>
                  <a:chExt cx="5410200" cy="3810000"/>
                </a:xfrm>
              </p:grpSpPr>
              <p:cxnSp>
                <p:nvCxnSpPr>
                  <p:cNvPr id="15" name="Straight Connector 14"/>
                  <p:cNvCxnSpPr/>
                  <p:nvPr userDrawn="1"/>
                </p:nvCxnSpPr>
                <p:spPr>
                  <a:xfrm flipV="1">
                    <a:off x="609600" y="-533930"/>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609600" y="-762062"/>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 y="-990194"/>
                    <a:ext cx="5409672" cy="28945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09600" y="-1219668"/>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9600" y="-1447800"/>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6"/>
                <p:cNvGrpSpPr>
                  <a:grpSpLocks/>
                </p:cNvGrpSpPr>
                <p:nvPr userDrawn="1"/>
              </p:nvGrpSpPr>
              <p:grpSpPr bwMode="auto">
                <a:xfrm>
                  <a:off x="762000" y="1828800"/>
                  <a:ext cx="5410200" cy="3810000"/>
                  <a:chOff x="609600" y="-1447800"/>
                  <a:chExt cx="5410200" cy="3810000"/>
                </a:xfrm>
              </p:grpSpPr>
              <p:cxnSp>
                <p:nvCxnSpPr>
                  <p:cNvPr id="10" name="Straight Connector 9"/>
                  <p:cNvCxnSpPr/>
                  <p:nvPr userDrawn="1"/>
                </p:nvCxnSpPr>
                <p:spPr>
                  <a:xfrm flipV="1">
                    <a:off x="609600" y="-534066"/>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09600" y="-762197"/>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09600" y="-990329"/>
                    <a:ext cx="5409672" cy="289459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 y="-1219803"/>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09600" y="-1447935"/>
                    <a:ext cx="5409672" cy="2895932"/>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sp>
        <p:nvSpPr>
          <p:cNvPr id="58" name="Rectangle 57"/>
          <p:cNvSpPr/>
          <p:nvPr/>
        </p:nvSpPr>
        <p:spPr>
          <a:xfrm>
            <a:off x="1828800" y="2362200"/>
            <a:ext cx="7315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a:p>
        </p:txBody>
      </p:sp>
      <p:pic>
        <p:nvPicPr>
          <p:cNvPr id="59" name="Picture 58" descr="smallblueHISDseal.jpg"/>
          <p:cNvPicPr>
            <a:picLocks noChangeAspect="1"/>
          </p:cNvPicPr>
          <p:nvPr/>
        </p:nvPicPr>
        <p:blipFill>
          <a:blip r:embed="rId3" cstate="print"/>
          <a:stretch>
            <a:fillRect/>
          </a:stretch>
        </p:blipFill>
        <p:spPr>
          <a:xfrm>
            <a:off x="1529526" y="2123399"/>
            <a:ext cx="1969537" cy="198519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1548370"/>
      </p:ext>
    </p:extLst>
  </p:cSld>
  <p:clrMapOvr>
    <a:masterClrMapping/>
  </p:clrMapOvr>
  <p:transition spd="slow">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1524005"/>
            <a:ext cx="3429000"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524000" y="2163763"/>
            <a:ext cx="342900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1" y="1535117"/>
            <a:ext cx="3505200"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181601" y="2174875"/>
            <a:ext cx="350520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a:t>
            </a:r>
            <a:endParaRPr dirty="0"/>
          </a:p>
        </p:txBody>
      </p:sp>
      <p:sp>
        <p:nvSpPr>
          <p:cNvPr id="8" name="Slide Number Placeholder 5"/>
          <p:cNvSpPr>
            <a:spLocks noGrp="1"/>
          </p:cNvSpPr>
          <p:nvPr>
            <p:ph type="sldNum" sz="quarter" idx="10"/>
          </p:nvPr>
        </p:nvSpPr>
        <p:spPr/>
        <p:txBody>
          <a:bodyPr/>
          <a:lstStyle>
            <a:lvl1pPr>
              <a:defRPr/>
            </a:lvl1pPr>
          </a:lstStyle>
          <a:p>
            <a:pPr>
              <a:defRPr/>
            </a:pPr>
            <a:fld id="{FB0142E9-7D56-494C-9FBD-12D2F0A2E253}" type="slidenum">
              <a:rPr lang="en-US"/>
              <a:pPr>
                <a:defRPr/>
              </a:pPr>
              <a:t>‹#›</a:t>
            </a:fld>
            <a:endParaRPr lang="en-US"/>
          </a:p>
        </p:txBody>
      </p:sp>
    </p:spTree>
    <p:extLst>
      <p:ext uri="{BB962C8B-B14F-4D97-AF65-F5344CB8AC3E}">
        <p14:creationId xmlns:p14="http://schemas.microsoft.com/office/powerpoint/2010/main" val="3343359848"/>
      </p:ext>
    </p:extLst>
  </p:cSld>
  <p:clrMapOvr>
    <a:masterClrMapping/>
  </p:clrMapOvr>
  <p:transition spd="slow">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a:t>
            </a:r>
            <a:endParaRPr dirty="0"/>
          </a:p>
        </p:txBody>
      </p:sp>
      <p:sp>
        <p:nvSpPr>
          <p:cNvPr id="4" name="Slide Number Placeholder 3"/>
          <p:cNvSpPr>
            <a:spLocks noGrp="1"/>
          </p:cNvSpPr>
          <p:nvPr>
            <p:ph type="sldNum" sz="quarter" idx="10"/>
          </p:nvPr>
        </p:nvSpPr>
        <p:spPr>
          <a:xfrm>
            <a:off x="8229600" y="6356350"/>
            <a:ext cx="592138" cy="365125"/>
          </a:xfrm>
        </p:spPr>
        <p:txBody>
          <a:bodyPr/>
          <a:lstStyle>
            <a:lvl1pPr>
              <a:defRPr smtClean="0"/>
            </a:lvl1pPr>
          </a:lstStyle>
          <a:p>
            <a:pPr>
              <a:defRPr/>
            </a:pPr>
            <a:fld id="{F9877E2D-2C9D-4F28-8E9A-440AECDCD12D}" type="slidenum">
              <a:rPr lang="en-US"/>
              <a:pPr>
                <a:defRPr/>
              </a:pPr>
              <a:t>‹#›</a:t>
            </a:fld>
            <a:endParaRPr lang="en-US"/>
          </a:p>
        </p:txBody>
      </p:sp>
    </p:spTree>
    <p:extLst>
      <p:ext uri="{BB962C8B-B14F-4D97-AF65-F5344CB8AC3E}">
        <p14:creationId xmlns:p14="http://schemas.microsoft.com/office/powerpoint/2010/main" val="171491075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71600" y="1600200"/>
            <a:ext cx="4114800" cy="3733800"/>
          </a:xfrm>
        </p:spPr>
        <p:txBody>
          <a:bodyPr rtlCol="0">
            <a:normAutofit/>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371600" y="5410206"/>
            <a:ext cx="4114800" cy="804863"/>
          </a:xfrm>
        </p:spPr>
        <p:txBody>
          <a:bodyPr>
            <a:normAutofit/>
          </a:bodyPr>
          <a:lstStyle>
            <a:lvl1pPr marL="0" indent="0">
              <a:buNone/>
              <a:defRPr sz="32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10" name="Text Placeholder 2"/>
          <p:cNvSpPr>
            <a:spLocks noGrp="1"/>
          </p:cNvSpPr>
          <p:nvPr>
            <p:ph type="body" idx="13"/>
          </p:nvPr>
        </p:nvSpPr>
        <p:spPr>
          <a:xfrm>
            <a:off x="5791200" y="1600200"/>
            <a:ext cx="3048000"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11" name="Content Placeholder 3"/>
          <p:cNvSpPr>
            <a:spLocks noGrp="1"/>
          </p:cNvSpPr>
          <p:nvPr>
            <p:ph sz="half" idx="14"/>
          </p:nvPr>
        </p:nvSpPr>
        <p:spPr>
          <a:xfrm>
            <a:off x="5791200" y="2239963"/>
            <a:ext cx="304800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p:txBody>
      </p:sp>
      <p:sp>
        <p:nvSpPr>
          <p:cNvPr id="6" name="Slide Number Placeholder 6"/>
          <p:cNvSpPr>
            <a:spLocks noGrp="1"/>
          </p:cNvSpPr>
          <p:nvPr>
            <p:ph type="sldNum" sz="quarter" idx="15"/>
          </p:nvPr>
        </p:nvSpPr>
        <p:spPr>
          <a:xfrm>
            <a:off x="8229600" y="6356350"/>
            <a:ext cx="677863" cy="365125"/>
          </a:xfrm>
        </p:spPr>
        <p:txBody>
          <a:bodyPr/>
          <a:lstStyle>
            <a:lvl1pPr>
              <a:defRPr smtClean="0"/>
            </a:lvl1pPr>
          </a:lstStyle>
          <a:p>
            <a:pPr>
              <a:defRPr/>
            </a:pPr>
            <a:fld id="{1EE59519-37BA-4DFC-87D3-A0BD8F645011}" type="slidenum">
              <a:rPr lang="en-US"/>
              <a:pPr>
                <a:defRPr/>
              </a:pPr>
              <a:t>‹#›</a:t>
            </a:fld>
            <a:endParaRPr lang="en-US"/>
          </a:p>
        </p:txBody>
      </p:sp>
    </p:spTree>
    <p:extLst>
      <p:ext uri="{BB962C8B-B14F-4D97-AF65-F5344CB8AC3E}">
        <p14:creationId xmlns:p14="http://schemas.microsoft.com/office/powerpoint/2010/main" val="1836605783"/>
      </p:ext>
    </p:extLst>
  </p:cSld>
  <p:clrMapOvr>
    <a:masterClrMapping/>
  </p:clrMapOvr>
  <p:transition spd="slow">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600216"/>
            <a:ext cx="7162800" cy="4525963"/>
          </a:xfrm>
          <a:prstGeom prst="rect">
            <a:avLst/>
          </a:prstGeom>
        </p:spPr>
        <p:txBody>
          <a:bodyPr lIns="109251" tIns="54623" rIns="109251" bIns="546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a:t>
            </a:r>
            <a:endParaRPr dirty="0"/>
          </a:p>
        </p:txBody>
      </p:sp>
      <p:sp>
        <p:nvSpPr>
          <p:cNvPr id="5" name="Slide Number Placeholder 5"/>
          <p:cNvSpPr>
            <a:spLocks noGrp="1"/>
          </p:cNvSpPr>
          <p:nvPr>
            <p:ph type="sldNum" sz="quarter" idx="10"/>
          </p:nvPr>
        </p:nvSpPr>
        <p:spPr/>
        <p:txBody>
          <a:bodyPr/>
          <a:lstStyle>
            <a:lvl1pPr>
              <a:defRPr/>
            </a:lvl1pPr>
          </a:lstStyle>
          <a:p>
            <a:pPr>
              <a:defRPr/>
            </a:pPr>
            <a:fld id="{4E1D3D37-2660-4AAF-9E82-0BB96253C478}" type="slidenum">
              <a:rPr lang="en-US"/>
              <a:pPr>
                <a:defRPr/>
              </a:pPr>
              <a:t>‹#›</a:t>
            </a:fld>
            <a:endParaRPr lang="en-US"/>
          </a:p>
        </p:txBody>
      </p:sp>
    </p:spTree>
    <p:extLst>
      <p:ext uri="{BB962C8B-B14F-4D97-AF65-F5344CB8AC3E}">
        <p14:creationId xmlns:p14="http://schemas.microsoft.com/office/powerpoint/2010/main" val="3558863545"/>
      </p:ext>
    </p:extLst>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359" y="1955481"/>
            <a:ext cx="6345722" cy="3164497"/>
          </a:xfrm>
        </p:spPr>
        <p:txBody>
          <a:bodyPr lIns="91440" tIns="45720" rIns="91440" bIns="45720" rtlCol="0">
            <a:normAutofit/>
          </a:bodyPr>
          <a:lstStyle>
            <a:lvl1pPr marL="0" indent="0" algn="l" defTabSz="914400" rtl="0" eaLnBrk="1" latinLnBrk="0" hangingPunct="1">
              <a:spcBef>
                <a:spcPts val="300"/>
              </a:spcBef>
              <a:buClr>
                <a:schemeClr val="accent1">
                  <a:lumMod val="60000"/>
                  <a:lumOff val="40000"/>
                </a:schemeClr>
              </a:buClr>
              <a:buSzPct val="110000"/>
              <a:buFont typeface="Wingdings 2" pitchFamily="18" charset="2"/>
              <a:buNone/>
              <a:defRPr sz="40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8"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a:t>
            </a:r>
            <a:endParaRPr dirty="0"/>
          </a:p>
        </p:txBody>
      </p:sp>
      <p:sp>
        <p:nvSpPr>
          <p:cNvPr id="4" name="Footer Placeholder 4"/>
          <p:cNvSpPr>
            <a:spLocks noGrp="1"/>
          </p:cNvSpPr>
          <p:nvPr>
            <p:ph type="ftr" sz="quarter" idx="10"/>
          </p:nvPr>
        </p:nvSpPr>
        <p:spPr>
          <a:xfrm>
            <a:off x="265113" y="6275388"/>
            <a:ext cx="48402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a:xfrm>
            <a:off x="8229600" y="6356350"/>
            <a:ext cx="592138" cy="365125"/>
          </a:xfrm>
        </p:spPr>
        <p:txBody>
          <a:bodyPr/>
          <a:lstStyle>
            <a:lvl1pPr>
              <a:defRPr smtClean="0"/>
            </a:lvl1pPr>
          </a:lstStyle>
          <a:p>
            <a:pPr>
              <a:defRPr/>
            </a:pPr>
            <a:fld id="{B52059DE-79E4-4998-ADE9-AD72733C0AD2}" type="slidenum">
              <a:rPr lang="en-US"/>
              <a:pPr>
                <a:defRPr/>
              </a:pPr>
              <a:t>‹#›</a:t>
            </a:fld>
            <a:endParaRPr lang="en-US"/>
          </a:p>
        </p:txBody>
      </p:sp>
    </p:spTree>
    <p:extLst>
      <p:ext uri="{BB962C8B-B14F-4D97-AF65-F5344CB8AC3E}">
        <p14:creationId xmlns:p14="http://schemas.microsoft.com/office/powerpoint/2010/main" val="11927800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 title </a:t>
            </a:r>
            <a:endParaRPr dirty="0"/>
          </a:p>
        </p:txBody>
      </p:sp>
      <p:sp>
        <p:nvSpPr>
          <p:cNvPr id="3" name="Content Placeholder 2"/>
          <p:cNvSpPr>
            <a:spLocks noGrp="1"/>
          </p:cNvSpPr>
          <p:nvPr>
            <p:ph idx="1"/>
          </p:nvPr>
        </p:nvSpPr>
        <p:spPr>
          <a:xfrm>
            <a:off x="1482521" y="1613647"/>
            <a:ext cx="7109031" cy="4329954"/>
          </a:xfrm>
        </p:spPr>
        <p:txBody>
          <a:bodyPr>
            <a:normAutofit/>
          </a:bodyPr>
          <a:lstStyle>
            <a:lvl1pPr>
              <a:buClr>
                <a:schemeClr val="accent1">
                  <a:lumMod val="75000"/>
                </a:schemeClr>
              </a:buClr>
              <a:buSzPct val="80000"/>
              <a:defRPr sz="2200" kern="1200" dirty="0">
                <a:solidFill>
                  <a:schemeClr val="tx1">
                    <a:lumMod val="65000"/>
                    <a:lumOff val="35000"/>
                  </a:schemeClr>
                </a:solidFill>
                <a:latin typeface="+mn-lt"/>
                <a:ea typeface="+mn-ea"/>
                <a:cs typeface="+mn-cs"/>
              </a:defRPr>
            </a:lvl1pPr>
            <a:lvl2pPr marL="349250" indent="-349250">
              <a:defRPr sz="2200" b="0"/>
            </a:lvl2pPr>
            <a:lvl3pPr marL="349250" indent="-349250">
              <a:defRPr sz="2200" b="0"/>
            </a:lvl3pPr>
            <a:lvl4pPr marL="349250" indent="-349250">
              <a:defRPr b="1"/>
            </a:lvl4pPr>
            <a:lvl5pPr marL="349250" indent="-349250">
              <a:defRPr b="1"/>
            </a:lvl5pPr>
          </a:lstStyle>
          <a:p>
            <a:pPr lvl="0"/>
            <a:r>
              <a:rPr lang="en-US" dirty="0" smtClean="0"/>
              <a:t>Click to edit Master text styles</a:t>
            </a:r>
          </a:p>
          <a:p>
            <a:pPr lvl="2"/>
            <a:r>
              <a:rPr lang="en-US" dirty="0" smtClean="0"/>
              <a:t>Second level</a:t>
            </a:r>
          </a:p>
          <a:p>
            <a:pPr lvl="1"/>
            <a:r>
              <a:rPr lang="en-US" dirty="0" smtClean="0"/>
              <a:t>Third level</a:t>
            </a:r>
          </a:p>
          <a:p>
            <a:pPr lvl="1"/>
            <a:r>
              <a:rPr lang="en-US" dirty="0" smtClean="0"/>
              <a:t>Fourth level</a:t>
            </a:r>
          </a:p>
          <a:p>
            <a:pPr lvl="1"/>
            <a:r>
              <a:rPr lang="en-US" dirty="0" smtClean="0"/>
              <a:t>Fifth level</a:t>
            </a:r>
            <a:endParaRPr dirty="0"/>
          </a:p>
        </p:txBody>
      </p:sp>
      <p:sp>
        <p:nvSpPr>
          <p:cNvPr id="4" name="Footer Placeholder 4"/>
          <p:cNvSpPr>
            <a:spLocks noGrp="1"/>
          </p:cNvSpPr>
          <p:nvPr>
            <p:ph type="ftr" sz="quarter" idx="10"/>
          </p:nvPr>
        </p:nvSpPr>
        <p:spPr>
          <a:xfrm>
            <a:off x="265113" y="6275388"/>
            <a:ext cx="48402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a:xfrm>
            <a:off x="8229600" y="6356350"/>
            <a:ext cx="617538" cy="365125"/>
          </a:xfrm>
        </p:spPr>
        <p:txBody>
          <a:bodyPr/>
          <a:lstStyle>
            <a:lvl1pPr>
              <a:defRPr smtClean="0"/>
            </a:lvl1pPr>
          </a:lstStyle>
          <a:p>
            <a:pPr>
              <a:defRPr/>
            </a:pPr>
            <a:fld id="{981EF51A-52A0-4970-80D2-2EBA90B668AE}" type="slidenum">
              <a:rPr lang="en-US"/>
              <a:pPr>
                <a:defRPr/>
              </a:pPr>
              <a:t>‹#›</a:t>
            </a:fld>
            <a:endParaRPr lang="en-US"/>
          </a:p>
        </p:txBody>
      </p:sp>
    </p:spTree>
    <p:extLst>
      <p:ext uri="{BB962C8B-B14F-4D97-AF65-F5344CB8AC3E}">
        <p14:creationId xmlns:p14="http://schemas.microsoft.com/office/powerpoint/2010/main" val="40582624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4" name="Title 1"/>
          <p:cNvSpPr txBox="1">
            <a:spLocks/>
          </p:cNvSpPr>
          <p:nvPr userDrawn="1"/>
        </p:nvSpPr>
        <p:spPr>
          <a:xfrm>
            <a:off x="1482725" y="515938"/>
            <a:ext cx="7108825" cy="938212"/>
          </a:xfrm>
          <a:prstGeom prst="rect">
            <a:avLst/>
          </a:prstGeom>
        </p:spPr>
        <p:txBody>
          <a:bodyPr/>
          <a:lstStyle>
            <a:lvl1pPr algn="l" defTabSz="1092291" rtl="0" eaLnBrk="1" fontAlgn="base" latinLnBrk="0" hangingPunct="1">
              <a:lnSpc>
                <a:spcPct val="80000"/>
              </a:lnSpc>
              <a:spcBef>
                <a:spcPct val="0"/>
              </a:spcBef>
              <a:spcAft>
                <a:spcPct val="0"/>
              </a:spcAft>
              <a:buNone/>
              <a:defRPr sz="5300" b="1" kern="1200">
                <a:solidFill>
                  <a:srgbClr val="0092D1"/>
                </a:solidFill>
                <a:effectLst/>
                <a:latin typeface="+mj-lt"/>
                <a:ea typeface="+mj-ea"/>
                <a:cs typeface="+mj-cs"/>
              </a:defRPr>
            </a:lvl1pPr>
          </a:lstStyle>
          <a:p>
            <a:pPr>
              <a:defRPr/>
            </a:pPr>
            <a:r>
              <a:rPr lang="en-US" smtClean="0"/>
              <a:t>Click to edit Master title </a:t>
            </a:r>
            <a:endParaRPr lang="en-US" dirty="0"/>
          </a:p>
        </p:txBody>
      </p:sp>
      <p:sp>
        <p:nvSpPr>
          <p:cNvPr id="38" name="Title 1"/>
          <p:cNvSpPr>
            <a:spLocks noGrp="1"/>
          </p:cNvSpPr>
          <p:nvPr>
            <p:ph type="title"/>
          </p:nvPr>
        </p:nvSpPr>
        <p:spPr>
          <a:xfrm>
            <a:off x="1604275" y="2253382"/>
            <a:ext cx="2700437" cy="2190373"/>
          </a:xfrm>
          <a:prstGeom prst="rect">
            <a:avLst/>
          </a:prstGeom>
        </p:spPr>
        <p:txBody>
          <a:bodyPr/>
          <a:lstStyle>
            <a:lvl1pPr>
              <a:defRPr sz="3200">
                <a:solidFill>
                  <a:schemeClr val="tx1">
                    <a:lumMod val="60000"/>
                    <a:lumOff val="40000"/>
                  </a:schemeClr>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6"/>
          </p:nvPr>
        </p:nvSpPr>
        <p:spPr>
          <a:xfrm>
            <a:off x="4617004" y="2286003"/>
            <a:ext cx="3660225" cy="2295525"/>
          </a:xfrm>
        </p:spPr>
        <p:txBody>
          <a:bodyPr/>
          <a:lstStyle>
            <a:lvl1pPr marL="0" indent="0">
              <a:buFontTx/>
              <a:buNone/>
              <a:defRPr/>
            </a:lvl1pPr>
          </a:lstStyle>
          <a:p>
            <a:pPr lvl="0"/>
            <a:r>
              <a:rPr lang="en-US" smtClean="0"/>
              <a:t>Click to edit Master text styles</a:t>
            </a:r>
          </a:p>
        </p:txBody>
      </p:sp>
      <p:sp>
        <p:nvSpPr>
          <p:cNvPr id="5" name="Footer Placeholder 2"/>
          <p:cNvSpPr>
            <a:spLocks noGrp="1"/>
          </p:cNvSpPr>
          <p:nvPr>
            <p:ph type="ftr" sz="quarter" idx="17"/>
          </p:nvPr>
        </p:nvSpPr>
        <p:spPr>
          <a:xfrm>
            <a:off x="265113" y="6275388"/>
            <a:ext cx="48402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3"/>
          <p:cNvSpPr>
            <a:spLocks noGrp="1"/>
          </p:cNvSpPr>
          <p:nvPr>
            <p:ph type="sldNum" sz="quarter" idx="18"/>
          </p:nvPr>
        </p:nvSpPr>
        <p:spPr>
          <a:xfrm>
            <a:off x="8229600" y="6356350"/>
            <a:ext cx="558800" cy="365125"/>
          </a:xfrm>
        </p:spPr>
        <p:txBody>
          <a:bodyPr/>
          <a:lstStyle>
            <a:lvl1pPr>
              <a:defRPr smtClean="0"/>
            </a:lvl1pPr>
          </a:lstStyle>
          <a:p>
            <a:pPr>
              <a:defRPr/>
            </a:pPr>
            <a:fld id="{15F80F3F-A2E1-4FC0-8F2A-A5720E185F15}" type="slidenum">
              <a:rPr lang="en-US"/>
              <a:pPr>
                <a:defRPr/>
              </a:pPr>
              <a:t>‹#›</a:t>
            </a:fld>
            <a:endParaRPr lang="en-US"/>
          </a:p>
        </p:txBody>
      </p:sp>
    </p:spTree>
    <p:extLst>
      <p:ext uri="{BB962C8B-B14F-4D97-AF65-F5344CB8AC3E}">
        <p14:creationId xmlns:p14="http://schemas.microsoft.com/office/powerpoint/2010/main" val="134031225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6711" y="1594551"/>
            <a:ext cx="3380434" cy="43490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5013356" y="1604099"/>
            <a:ext cx="3578197" cy="4339502"/>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a:t>
            </a:r>
            <a:endParaRPr dirty="0"/>
          </a:p>
        </p:txBody>
      </p:sp>
      <p:sp>
        <p:nvSpPr>
          <p:cNvPr id="5" name="Footer Placeholder 5"/>
          <p:cNvSpPr>
            <a:spLocks noGrp="1"/>
          </p:cNvSpPr>
          <p:nvPr>
            <p:ph type="ftr" sz="quarter" idx="10"/>
          </p:nvPr>
        </p:nvSpPr>
        <p:spPr>
          <a:xfrm>
            <a:off x="265113" y="6275388"/>
            <a:ext cx="4840287"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a:xfrm>
            <a:off x="8229600" y="6356350"/>
            <a:ext cx="592138" cy="365125"/>
          </a:xfrm>
        </p:spPr>
        <p:txBody>
          <a:bodyPr/>
          <a:lstStyle>
            <a:lvl1pPr>
              <a:defRPr smtClean="0"/>
            </a:lvl1pPr>
          </a:lstStyle>
          <a:p>
            <a:pPr>
              <a:defRPr/>
            </a:pPr>
            <a:fld id="{B8187379-4A49-4C73-80EE-656B355CDACC}" type="slidenum">
              <a:rPr lang="en-US"/>
              <a:pPr>
                <a:defRPr/>
              </a:pPr>
              <a:t>‹#›</a:t>
            </a:fld>
            <a:endParaRPr lang="en-US"/>
          </a:p>
        </p:txBody>
      </p:sp>
    </p:spTree>
    <p:extLst>
      <p:ext uri="{BB962C8B-B14F-4D97-AF65-F5344CB8AC3E}">
        <p14:creationId xmlns:p14="http://schemas.microsoft.com/office/powerpoint/2010/main" val="239555185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ecoming #GreatAllOver">
    <p:spTree>
      <p:nvGrpSpPr>
        <p:cNvPr id="1" name=""/>
        <p:cNvGrpSpPr/>
        <p:nvPr/>
      </p:nvGrpSpPr>
      <p:grpSpPr>
        <a:xfrm>
          <a:off x="0" y="0"/>
          <a:ext cx="0" cy="0"/>
          <a:chOff x="0" y="0"/>
          <a:chExt cx="0" cy="0"/>
        </a:xfrm>
      </p:grpSpPr>
      <p:pic>
        <p:nvPicPr>
          <p:cNvPr id="2" name="Picture 12" descr="HISDdriv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948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4"/>
          <p:cNvSpPr>
            <a:spLocks noGrp="1"/>
          </p:cNvSpPr>
          <p:nvPr>
            <p:ph type="sldNum" sz="quarter" idx="10"/>
          </p:nvPr>
        </p:nvSpPr>
        <p:spPr>
          <a:xfrm>
            <a:off x="8229600" y="6389688"/>
            <a:ext cx="635000" cy="365125"/>
          </a:xfrm>
        </p:spPr>
        <p:txBody>
          <a:bodyPr/>
          <a:lstStyle>
            <a:lvl1pPr>
              <a:defRPr smtClean="0"/>
            </a:lvl1pPr>
          </a:lstStyle>
          <a:p>
            <a:pPr>
              <a:defRPr/>
            </a:pPr>
            <a:fld id="{DF18E9E6-493F-4555-82C0-45269693C4BB}" type="slidenum">
              <a:rPr lang="en-US"/>
              <a:pPr>
                <a:defRPr/>
              </a:pPr>
              <a:t>‹#›</a:t>
            </a:fld>
            <a:endParaRPr lang="en-US"/>
          </a:p>
        </p:txBody>
      </p:sp>
    </p:spTree>
    <p:extLst>
      <p:ext uri="{BB962C8B-B14F-4D97-AF65-F5344CB8AC3E}">
        <p14:creationId xmlns:p14="http://schemas.microsoft.com/office/powerpoint/2010/main" val="1992998166"/>
      </p:ext>
    </p:extLst>
  </p:cSld>
  <p:clrMapOvr>
    <a:masterClrMapping/>
  </p:clrMapOvr>
  <p:transition spd="slow">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gaged Stakeholders">
    <p:spTree>
      <p:nvGrpSpPr>
        <p:cNvPr id="1" name=""/>
        <p:cNvGrpSpPr/>
        <p:nvPr/>
      </p:nvGrpSpPr>
      <p:grpSpPr>
        <a:xfrm>
          <a:off x="0" y="0"/>
          <a:ext cx="0" cy="0"/>
          <a:chOff x="0" y="0"/>
          <a:chExt cx="0" cy="0"/>
        </a:xfrm>
      </p:grpSpPr>
      <p:pic>
        <p:nvPicPr>
          <p:cNvPr id="2" name="Picture 12" descr="engagedstakeholde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2151063"/>
            <a:ext cx="45720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1676400" y="762000"/>
            <a:ext cx="5791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r>
              <a:rPr lang="en-US" altLang="en-US" sz="3700">
                <a:latin typeface="Century Gothic" pitchFamily="34" charset="0"/>
              </a:rPr>
              <a:t>ENGAGED STAKEHOLDERS</a:t>
            </a:r>
          </a:p>
        </p:txBody>
      </p:sp>
      <p:sp>
        <p:nvSpPr>
          <p:cNvPr id="4" name="Slide Number Placeholder 3"/>
          <p:cNvSpPr>
            <a:spLocks noGrp="1"/>
          </p:cNvSpPr>
          <p:nvPr>
            <p:ph type="sldNum" sz="quarter" idx="10"/>
          </p:nvPr>
        </p:nvSpPr>
        <p:spPr>
          <a:xfrm>
            <a:off x="8229600" y="6356350"/>
            <a:ext cx="525463" cy="365125"/>
          </a:xfrm>
        </p:spPr>
        <p:txBody>
          <a:bodyPr/>
          <a:lstStyle>
            <a:lvl1pPr>
              <a:defRPr smtClean="0"/>
            </a:lvl1pPr>
          </a:lstStyle>
          <a:p>
            <a:pPr>
              <a:defRPr/>
            </a:pPr>
            <a:fld id="{B2E60014-E425-4211-A931-2F2C900093D2}" type="slidenum">
              <a:rPr lang="en-US"/>
              <a:pPr>
                <a:defRPr/>
              </a:pPr>
              <a:t>‹#›</a:t>
            </a:fld>
            <a:endParaRPr lang="en-US"/>
          </a:p>
        </p:txBody>
      </p:sp>
    </p:spTree>
    <p:extLst>
      <p:ext uri="{BB962C8B-B14F-4D97-AF65-F5344CB8AC3E}">
        <p14:creationId xmlns:p14="http://schemas.microsoft.com/office/powerpoint/2010/main" val="804225971"/>
      </p:ext>
    </p:extLst>
  </p:cSld>
  <p:clrMapOvr>
    <a:masterClrMapping/>
  </p:clrMapOvr>
  <p:transition spd="slow">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gaged Stakeholder text page">
    <p:spTree>
      <p:nvGrpSpPr>
        <p:cNvPr id="1" name=""/>
        <p:cNvGrpSpPr/>
        <p:nvPr/>
      </p:nvGrpSpPr>
      <p:grpSpPr>
        <a:xfrm>
          <a:off x="0" y="0"/>
          <a:ext cx="0" cy="0"/>
          <a:chOff x="0" y="0"/>
          <a:chExt cx="0" cy="0"/>
        </a:xfrm>
      </p:grpSpPr>
      <p:pic>
        <p:nvPicPr>
          <p:cNvPr id="4" name="Picture 12" descr="engagedstakehol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12863"/>
            <a:ext cx="11239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160338" y="2244725"/>
            <a:ext cx="1219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r>
              <a:rPr lang="en-US" altLang="en-US" sz="1200" b="1">
                <a:latin typeface="Century Gothic" pitchFamily="34" charset="0"/>
              </a:rPr>
              <a:t>ENGAGED </a:t>
            </a:r>
            <a:r>
              <a:rPr lang="en-US" altLang="en-US" sz="1000" b="1">
                <a:latin typeface="Century Gothic" pitchFamily="34" charset="0"/>
              </a:rPr>
              <a:t>STAKEHOLDERS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a:xfrm>
            <a:off x="8229600" y="6356350"/>
            <a:ext cx="541338" cy="365125"/>
          </a:xfrm>
        </p:spPr>
        <p:txBody>
          <a:bodyPr/>
          <a:lstStyle>
            <a:lvl1pPr>
              <a:defRPr smtClean="0"/>
            </a:lvl1pPr>
          </a:lstStyle>
          <a:p>
            <a:pPr>
              <a:defRPr/>
            </a:pPr>
            <a:fld id="{8C37DA3C-A58E-4D53-9C0C-8E665CBF12B7}" type="slidenum">
              <a:rPr lang="en-US"/>
              <a:pPr>
                <a:defRPr/>
              </a:pPr>
              <a:t>‹#›</a:t>
            </a:fld>
            <a:endParaRPr lang="en-US"/>
          </a:p>
        </p:txBody>
      </p:sp>
    </p:spTree>
    <p:extLst>
      <p:ext uri="{BB962C8B-B14F-4D97-AF65-F5344CB8AC3E}">
        <p14:creationId xmlns:p14="http://schemas.microsoft.com/office/powerpoint/2010/main" val="2715591799"/>
      </p:ext>
    </p:extLst>
  </p:cSld>
  <p:clrMapOvr>
    <a:masterClrMapping/>
  </p:clrMapOvr>
  <p:transition spd="slow">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igor &amp; Accountability">
    <p:spTree>
      <p:nvGrpSpPr>
        <p:cNvPr id="1" name=""/>
        <p:cNvGrpSpPr/>
        <p:nvPr/>
      </p:nvGrpSpPr>
      <p:grpSpPr>
        <a:xfrm>
          <a:off x="0" y="0"/>
          <a:ext cx="0" cy="0"/>
          <a:chOff x="0" y="0"/>
          <a:chExt cx="0" cy="0"/>
        </a:xfrm>
      </p:grpSpPr>
      <p:pic>
        <p:nvPicPr>
          <p:cNvPr id="2" name="Picture 12" descr="engagedstakeholde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1582738"/>
            <a:ext cx="441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144463" y="762000"/>
            <a:ext cx="89995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r>
              <a:rPr lang="en-US" altLang="en-US" sz="3700">
                <a:latin typeface="Century Gothic" pitchFamily="34" charset="0"/>
              </a:rPr>
              <a:t>RIGOR &amp; ACCOUNTABILITY</a:t>
            </a:r>
          </a:p>
        </p:txBody>
      </p:sp>
      <p:sp>
        <p:nvSpPr>
          <p:cNvPr id="4" name="Slide Number Placeholder 3"/>
          <p:cNvSpPr>
            <a:spLocks noGrp="1"/>
          </p:cNvSpPr>
          <p:nvPr>
            <p:ph type="sldNum" sz="quarter" idx="10"/>
          </p:nvPr>
        </p:nvSpPr>
        <p:spPr>
          <a:xfrm>
            <a:off x="8229600" y="6356350"/>
            <a:ext cx="627063" cy="365125"/>
          </a:xfrm>
        </p:spPr>
        <p:txBody>
          <a:bodyPr/>
          <a:lstStyle>
            <a:lvl1pPr>
              <a:defRPr smtClean="0"/>
            </a:lvl1pPr>
          </a:lstStyle>
          <a:p>
            <a:pPr>
              <a:defRPr/>
            </a:pPr>
            <a:fld id="{57FF4B2D-C488-467F-BD35-543025DC339C}" type="slidenum">
              <a:rPr lang="en-US"/>
              <a:pPr>
                <a:defRPr/>
              </a:pPr>
              <a:t>‹#›</a:t>
            </a:fld>
            <a:endParaRPr lang="en-US"/>
          </a:p>
        </p:txBody>
      </p:sp>
    </p:spTree>
    <p:extLst>
      <p:ext uri="{BB962C8B-B14F-4D97-AF65-F5344CB8AC3E}">
        <p14:creationId xmlns:p14="http://schemas.microsoft.com/office/powerpoint/2010/main" val="2685139866"/>
      </p:ext>
    </p:extLst>
  </p:cSld>
  <p:clrMapOvr>
    <a:masterClrMapping/>
  </p:clrMapOvr>
  <p:transition spd="slow">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or &amp; Accountability text page">
    <p:spTree>
      <p:nvGrpSpPr>
        <p:cNvPr id="1" name=""/>
        <p:cNvGrpSpPr/>
        <p:nvPr/>
      </p:nvGrpSpPr>
      <p:grpSpPr>
        <a:xfrm>
          <a:off x="0" y="0"/>
          <a:ext cx="0" cy="0"/>
          <a:chOff x="0" y="0"/>
          <a:chExt cx="0" cy="0"/>
        </a:xfrm>
      </p:grpSpPr>
      <p:pic>
        <p:nvPicPr>
          <p:cNvPr id="4" name="Picture 12" descr="engagedstakehol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473200"/>
            <a:ext cx="109696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228600" y="2465388"/>
            <a:ext cx="1143000" cy="506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r>
              <a:rPr lang="en-US" altLang="en-US" sz="1700" b="1">
                <a:latin typeface="Century Gothic" pitchFamily="34" charset="0"/>
              </a:rPr>
              <a:t>RIGOR &amp; </a:t>
            </a:r>
            <a:r>
              <a:rPr lang="en-US" altLang="en-US" sz="800" b="1">
                <a:latin typeface="Century Gothic" pitchFamily="34" charset="0"/>
              </a:rPr>
              <a:t>ACCOUNTABILITY</a:t>
            </a: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482521" y="515603"/>
            <a:ext cx="7109031" cy="939243"/>
          </a:xfrm>
          <a:prstGeom prst="rect">
            <a:avLst/>
          </a:prstGeom>
        </p:spPr>
        <p:txBody>
          <a:bodyPr/>
          <a:lstStyle>
            <a:lvl1pPr>
              <a:defRPr sz="5300" b="1">
                <a:solidFill>
                  <a:srgbClr val="0092D1"/>
                </a:solidFill>
                <a:effectLst/>
              </a:defRPr>
            </a:lvl1pPr>
          </a:lstStyle>
          <a:p>
            <a:r>
              <a:rPr lang="en-US" dirty="0" smtClean="0"/>
              <a:t>Click to edit Master</a:t>
            </a:r>
            <a:endParaRPr dirty="0"/>
          </a:p>
        </p:txBody>
      </p:sp>
      <p:sp>
        <p:nvSpPr>
          <p:cNvPr id="6" name="Slide Number Placeholder 6"/>
          <p:cNvSpPr>
            <a:spLocks noGrp="1"/>
          </p:cNvSpPr>
          <p:nvPr>
            <p:ph type="sldNum" sz="quarter" idx="10"/>
          </p:nvPr>
        </p:nvSpPr>
        <p:spPr>
          <a:xfrm>
            <a:off x="8229600" y="6356350"/>
            <a:ext cx="566738" cy="365125"/>
          </a:xfrm>
        </p:spPr>
        <p:txBody>
          <a:bodyPr/>
          <a:lstStyle>
            <a:lvl1pPr>
              <a:defRPr smtClean="0"/>
            </a:lvl1pPr>
          </a:lstStyle>
          <a:p>
            <a:pPr>
              <a:defRPr/>
            </a:pPr>
            <a:fld id="{1CBF9296-1E42-42B0-A34E-EAB481F6EBCF}" type="slidenum">
              <a:rPr lang="en-US"/>
              <a:pPr>
                <a:defRPr/>
              </a:pPr>
              <a:t>‹#›</a:t>
            </a:fld>
            <a:endParaRPr lang="en-US"/>
          </a:p>
        </p:txBody>
      </p:sp>
    </p:spTree>
    <p:extLst>
      <p:ext uri="{BB962C8B-B14F-4D97-AF65-F5344CB8AC3E}">
        <p14:creationId xmlns:p14="http://schemas.microsoft.com/office/powerpoint/2010/main" val="1851917735"/>
      </p:ext>
    </p:extLst>
  </p:cSld>
  <p:clrMapOvr>
    <a:masterClrMapping/>
  </p:clrMapOvr>
  <p:transition spd="slow">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st Century Learning">
    <p:spTree>
      <p:nvGrpSpPr>
        <p:cNvPr id="1" name=""/>
        <p:cNvGrpSpPr/>
        <p:nvPr/>
      </p:nvGrpSpPr>
      <p:grpSpPr>
        <a:xfrm>
          <a:off x="0" y="0"/>
          <a:ext cx="0" cy="0"/>
          <a:chOff x="0" y="0"/>
          <a:chExt cx="0" cy="0"/>
        </a:xfrm>
      </p:grpSpPr>
      <p:sp>
        <p:nvSpPr>
          <p:cNvPr id="2" name="Rectangle 12"/>
          <p:cNvSpPr>
            <a:spLocks noChangeArrowheads="1"/>
          </p:cNvSpPr>
          <p:nvPr/>
        </p:nvSpPr>
        <p:spPr bwMode="auto">
          <a:xfrm>
            <a:off x="1676400" y="762000"/>
            <a:ext cx="5791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r>
              <a:rPr lang="en-US" altLang="en-US" sz="3700">
                <a:latin typeface="Century Gothic" pitchFamily="34" charset="0"/>
              </a:rPr>
              <a:t>21</a:t>
            </a:r>
            <a:r>
              <a:rPr lang="en-US" altLang="en-US" sz="3700" baseline="30000">
                <a:latin typeface="Century Gothic" pitchFamily="34" charset="0"/>
              </a:rPr>
              <a:t>ST</a:t>
            </a:r>
            <a:r>
              <a:rPr lang="en-US" altLang="en-US" sz="3700">
                <a:latin typeface="Century Gothic" pitchFamily="34" charset="0"/>
              </a:rPr>
              <a:t> CENTURY LEARNING</a:t>
            </a:r>
          </a:p>
        </p:txBody>
      </p:sp>
      <p:pic>
        <p:nvPicPr>
          <p:cNvPr id="3" name="Picture 13" descr="21stCenturylearn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1676400"/>
            <a:ext cx="4564062"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a:xfrm>
            <a:off x="8229600" y="6356350"/>
            <a:ext cx="550863" cy="365125"/>
          </a:xfrm>
        </p:spPr>
        <p:txBody>
          <a:bodyPr/>
          <a:lstStyle>
            <a:lvl1pPr>
              <a:defRPr smtClean="0"/>
            </a:lvl1pPr>
          </a:lstStyle>
          <a:p>
            <a:pPr>
              <a:defRPr/>
            </a:pPr>
            <a:fld id="{61FF7251-1E6F-4A77-9FEE-5B5C4566D6DC}" type="slidenum">
              <a:rPr lang="en-US"/>
              <a:pPr>
                <a:defRPr/>
              </a:pPr>
              <a:t>‹#›</a:t>
            </a:fld>
            <a:endParaRPr lang="en-US"/>
          </a:p>
        </p:txBody>
      </p:sp>
    </p:spTree>
    <p:extLst>
      <p:ext uri="{BB962C8B-B14F-4D97-AF65-F5344CB8AC3E}">
        <p14:creationId xmlns:p14="http://schemas.microsoft.com/office/powerpoint/2010/main" val="1189157884"/>
      </p:ext>
    </p:extLst>
  </p:cSld>
  <p:clrMapOvr>
    <a:masterClrMapping/>
  </p:clrMapOvr>
  <p:transition spd="slow">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st Century Learning text page">
    <p:spTree>
      <p:nvGrpSpPr>
        <p:cNvPr id="1" name=""/>
        <p:cNvGrpSpPr/>
        <p:nvPr/>
      </p:nvGrpSpPr>
      <p:grpSpPr>
        <a:xfrm>
          <a:off x="0" y="0"/>
          <a:ext cx="0" cy="0"/>
          <a:chOff x="0" y="0"/>
          <a:chExt cx="0" cy="0"/>
        </a:xfrm>
      </p:grpSpPr>
      <p:pic>
        <p:nvPicPr>
          <p:cNvPr id="4" name="Picture 12" descr="engagedstakehol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04938"/>
            <a:ext cx="11191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228600" y="2465388"/>
            <a:ext cx="1143000" cy="815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r>
              <a:rPr lang="en-US" altLang="en-US" sz="1600" b="1">
                <a:latin typeface="Century Gothic" pitchFamily="34" charset="0"/>
              </a:rPr>
              <a:t>21</a:t>
            </a:r>
            <a:r>
              <a:rPr lang="en-US" altLang="en-US" sz="1600" b="1" baseline="30000">
                <a:latin typeface="Century Gothic" pitchFamily="34" charset="0"/>
              </a:rPr>
              <a:t>st</a:t>
            </a:r>
            <a:r>
              <a:rPr lang="en-US" altLang="en-US" sz="1600" b="1">
                <a:latin typeface="Century Gothic" pitchFamily="34" charset="0"/>
              </a:rPr>
              <a:t> CENTURY</a:t>
            </a:r>
          </a:p>
          <a:p>
            <a:pPr algn="ctr" eaLnBrk="1" hangingPunct="1"/>
            <a:r>
              <a:rPr lang="en-US" altLang="en-US" sz="1300" b="1">
                <a:latin typeface="Century Gothic" pitchFamily="34" charset="0"/>
              </a:rPr>
              <a:t>LEARNING</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a:t>
            </a:r>
            <a:endParaRPr dirty="0"/>
          </a:p>
        </p:txBody>
      </p:sp>
      <p:sp>
        <p:nvSpPr>
          <p:cNvPr id="6" name="Slide Number Placeholder 6"/>
          <p:cNvSpPr>
            <a:spLocks noGrp="1"/>
          </p:cNvSpPr>
          <p:nvPr>
            <p:ph type="sldNum" sz="quarter" idx="10"/>
          </p:nvPr>
        </p:nvSpPr>
        <p:spPr>
          <a:xfrm>
            <a:off x="8229600" y="6356350"/>
            <a:ext cx="584200" cy="365125"/>
          </a:xfrm>
        </p:spPr>
        <p:txBody>
          <a:bodyPr/>
          <a:lstStyle>
            <a:lvl1pPr>
              <a:defRPr smtClean="0"/>
            </a:lvl1pPr>
          </a:lstStyle>
          <a:p>
            <a:pPr>
              <a:defRPr/>
            </a:pPr>
            <a:fld id="{52BB97AC-0096-4D22-94B4-D41B8CFCD6D5}" type="slidenum">
              <a:rPr lang="en-US"/>
              <a:pPr>
                <a:defRPr/>
              </a:pPr>
              <a:t>‹#›</a:t>
            </a:fld>
            <a:endParaRPr lang="en-US"/>
          </a:p>
        </p:txBody>
      </p:sp>
    </p:spTree>
    <p:extLst>
      <p:ext uri="{BB962C8B-B14F-4D97-AF65-F5344CB8AC3E}">
        <p14:creationId xmlns:p14="http://schemas.microsoft.com/office/powerpoint/2010/main" val="2170282597"/>
      </p:ext>
    </p:extLst>
  </p:cSld>
  <p:clrMapOvr>
    <a:masterClrMapping/>
  </p:clrMapOvr>
  <p:transition spd="slow">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1482521" y="515603"/>
            <a:ext cx="7109031" cy="939243"/>
          </a:xfrm>
          <a:prstGeom prst="rect">
            <a:avLst/>
          </a:prstGeom>
        </p:spPr>
        <p:txBody>
          <a:bodyPr/>
          <a:lstStyle>
            <a:lvl1pPr>
              <a:defRPr b="1">
                <a:solidFill>
                  <a:srgbClr val="0092D1"/>
                </a:solidFill>
                <a:effectLst/>
              </a:defRPr>
            </a:lvl1pPr>
          </a:lstStyle>
          <a:p>
            <a:r>
              <a:rPr lang="en-US" dirty="0" smtClean="0"/>
              <a:t>Click to edit Master </a:t>
            </a:r>
            <a:endParaRPr dirty="0"/>
          </a:p>
        </p:txBody>
      </p:sp>
      <p:sp>
        <p:nvSpPr>
          <p:cNvPr id="5" name="Slide Number Placeholder 6"/>
          <p:cNvSpPr>
            <a:spLocks noGrp="1"/>
          </p:cNvSpPr>
          <p:nvPr>
            <p:ph type="sldNum" sz="quarter" idx="10"/>
          </p:nvPr>
        </p:nvSpPr>
        <p:spPr>
          <a:xfrm>
            <a:off x="8229600" y="6356350"/>
            <a:ext cx="652463" cy="365125"/>
          </a:xfrm>
        </p:spPr>
        <p:txBody>
          <a:bodyPr/>
          <a:lstStyle>
            <a:lvl1pPr>
              <a:defRPr smtClean="0"/>
            </a:lvl1pPr>
          </a:lstStyle>
          <a:p>
            <a:pPr>
              <a:defRPr/>
            </a:pPr>
            <a:fld id="{4A2D7C66-5336-4E72-BD39-28741CFFF612}" type="slidenum">
              <a:rPr lang="en-US"/>
              <a:pPr>
                <a:defRPr/>
              </a:pPr>
              <a:t>‹#›</a:t>
            </a:fld>
            <a:endParaRPr lang="en-US"/>
          </a:p>
        </p:txBody>
      </p:sp>
    </p:spTree>
    <p:extLst>
      <p:ext uri="{BB962C8B-B14F-4D97-AF65-F5344CB8AC3E}">
        <p14:creationId xmlns:p14="http://schemas.microsoft.com/office/powerpoint/2010/main" val="681185961"/>
      </p:ext>
    </p:extLst>
  </p:cSld>
  <p:clrMapOvr>
    <a:masterClrMapping/>
  </p:clrMapOvr>
  <p:transition spd="slow">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linesandwaves.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1524000" y="16002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609600" cy="365125"/>
          </a:xfrm>
          <a:prstGeom prst="rect">
            <a:avLst/>
          </a:prstGeom>
        </p:spPr>
        <p:txBody>
          <a:bodyPr vert="horz" wrap="square" lIns="121917" tIns="60958" rIns="121917" bIns="60958" numCol="1" anchor="ctr" anchorCtr="0" compatLnSpc="1">
            <a:prstTxWarp prst="textNoShape">
              <a:avLst/>
            </a:prstTxWarp>
          </a:bodyPr>
          <a:lstStyle>
            <a:lvl1pPr algn="r">
              <a:defRPr sz="1600" smtClean="0">
                <a:solidFill>
                  <a:srgbClr val="9A9A9A"/>
                </a:solidFill>
              </a:defRPr>
            </a:lvl1pPr>
          </a:lstStyle>
          <a:p>
            <a:pPr>
              <a:defRPr/>
            </a:pPr>
            <a:fld id="{0A0DB694-20B0-46BC-8F74-314DF4B63A16}" type="slidenum">
              <a:rPr lang="en-US"/>
              <a:pPr>
                <a:defRPr/>
              </a:pPr>
              <a:t>‹#›</a:t>
            </a:fld>
            <a:endParaRPr lang="en-US"/>
          </a:p>
        </p:txBody>
      </p:sp>
      <p:sp>
        <p:nvSpPr>
          <p:cNvPr id="10" name="Rectangle 9"/>
          <p:cNvSpPr/>
          <p:nvPr/>
        </p:nvSpPr>
        <p:spPr>
          <a:xfrm>
            <a:off x="1524000" y="6381750"/>
            <a:ext cx="6553200" cy="431800"/>
          </a:xfrm>
          <a:prstGeom prst="rect">
            <a:avLst/>
          </a:prstGeom>
          <a:ln>
            <a:noFill/>
          </a:ln>
        </p:spPr>
        <p:txBody>
          <a:bodyPr lIns="121917" tIns="60958" rIns="121917" bIns="60958">
            <a:spAutoFit/>
          </a:bodyPr>
          <a:lstStyle/>
          <a:p>
            <a:pPr algn="r" fontAlgn="auto">
              <a:spcBef>
                <a:spcPts val="0"/>
              </a:spcBef>
              <a:spcAft>
                <a:spcPts val="0"/>
              </a:spcAft>
              <a:defRPr/>
            </a:pPr>
            <a:r>
              <a:rPr lang="en-US" sz="2000" b="1" spc="400" dirty="0">
                <a:solidFill>
                  <a:srgbClr val="7497A8"/>
                </a:solidFill>
                <a:latin typeface="+mj-lt"/>
                <a:ea typeface="+mn-ea"/>
              </a:rPr>
              <a:t>HISD</a:t>
            </a:r>
            <a:r>
              <a:rPr lang="en-US" sz="2000" b="1" spc="400" dirty="0">
                <a:solidFill>
                  <a:srgbClr val="6C9DCE"/>
                </a:solidFill>
                <a:latin typeface="+mj-lt"/>
                <a:ea typeface="+mn-ea"/>
              </a:rPr>
              <a:t> </a:t>
            </a:r>
            <a:r>
              <a:rPr lang="en-US" sz="2000" dirty="0">
                <a:solidFill>
                  <a:schemeClr val="bg1">
                    <a:lumMod val="50000"/>
                  </a:schemeClr>
                </a:solidFill>
                <a:latin typeface="+mn-lt"/>
                <a:ea typeface="+mn-ea"/>
              </a:rPr>
              <a:t>Becoming #</a:t>
            </a:r>
            <a:r>
              <a:rPr lang="en-US" sz="2000" dirty="0" err="1">
                <a:solidFill>
                  <a:schemeClr val="bg1">
                    <a:lumMod val="50000"/>
                  </a:schemeClr>
                </a:solidFill>
                <a:latin typeface="+mn-lt"/>
                <a:ea typeface="+mn-ea"/>
              </a:rPr>
              <a:t>GreatAllOver</a:t>
            </a:r>
            <a:endParaRPr lang="en-US" sz="2000" dirty="0">
              <a:solidFill>
                <a:schemeClr val="bg1">
                  <a:lumMod val="50000"/>
                </a:schemeClr>
              </a:solidFill>
              <a:latin typeface="+mn-lt"/>
              <a:ea typeface="+mn-ea"/>
            </a:endParaRPr>
          </a:p>
        </p:txBody>
      </p:sp>
      <p:sp>
        <p:nvSpPr>
          <p:cNvPr id="8" name="5-Point Star 7"/>
          <p:cNvSpPr>
            <a:spLocks/>
          </p:cNvSpPr>
          <p:nvPr/>
        </p:nvSpPr>
        <p:spPr bwMode="auto">
          <a:xfrm>
            <a:off x="4162425" y="6578600"/>
            <a:ext cx="76200" cy="76200"/>
          </a:xfrm>
          <a:custGeom>
            <a:avLst/>
            <a:gdLst>
              <a:gd name="T0" fmla="*/ 0 w 76200"/>
              <a:gd name="T1" fmla="*/ 29106 h 76200"/>
              <a:gd name="T2" fmla="*/ 29106 w 76200"/>
              <a:gd name="T3" fmla="*/ 29106 h 76200"/>
              <a:gd name="T4" fmla="*/ 38100 w 76200"/>
              <a:gd name="T5" fmla="*/ 0 h 76200"/>
              <a:gd name="T6" fmla="*/ 47094 w 76200"/>
              <a:gd name="T7" fmla="*/ 29106 h 76200"/>
              <a:gd name="T8" fmla="*/ 76200 w 76200"/>
              <a:gd name="T9" fmla="*/ 29106 h 76200"/>
              <a:gd name="T10" fmla="*/ 52653 w 76200"/>
              <a:gd name="T11" fmla="*/ 47094 h 76200"/>
              <a:gd name="T12" fmla="*/ 61647 w 76200"/>
              <a:gd name="T13" fmla="*/ 76200 h 76200"/>
              <a:gd name="T14" fmla="*/ 38100 w 76200"/>
              <a:gd name="T15" fmla="*/ 58211 h 76200"/>
              <a:gd name="T16" fmla="*/ 14553 w 76200"/>
              <a:gd name="T17" fmla="*/ 76200 h 76200"/>
              <a:gd name="T18" fmla="*/ 23547 w 76200"/>
              <a:gd name="T19" fmla="*/ 47094 h 76200"/>
              <a:gd name="T20" fmla="*/ 0 w 76200"/>
              <a:gd name="T21" fmla="*/ 29106 h 76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200" h="76200">
                <a:moveTo>
                  <a:pt x="0" y="29106"/>
                </a:moveTo>
                <a:lnTo>
                  <a:pt x="29106" y="29106"/>
                </a:lnTo>
                <a:lnTo>
                  <a:pt x="38100" y="0"/>
                </a:lnTo>
                <a:lnTo>
                  <a:pt x="47094" y="29106"/>
                </a:lnTo>
                <a:lnTo>
                  <a:pt x="76200" y="29106"/>
                </a:lnTo>
                <a:lnTo>
                  <a:pt x="52653" y="47094"/>
                </a:lnTo>
                <a:lnTo>
                  <a:pt x="61647" y="76200"/>
                </a:lnTo>
                <a:lnTo>
                  <a:pt x="38100" y="58211"/>
                </a:lnTo>
                <a:lnTo>
                  <a:pt x="14553" y="76200"/>
                </a:lnTo>
                <a:lnTo>
                  <a:pt x="23547" y="47094"/>
                </a:lnTo>
                <a:lnTo>
                  <a:pt x="0" y="29106"/>
                </a:lnTo>
                <a:close/>
              </a:path>
            </a:pathLst>
          </a:custGeom>
          <a:gradFill rotWithShape="1">
            <a:gsLst>
              <a:gs pos="0">
                <a:srgbClr val="FFD100"/>
              </a:gs>
              <a:gs pos="20000">
                <a:srgbClr val="FFCD00"/>
              </a:gs>
              <a:gs pos="100000">
                <a:srgbClr val="DA9C00"/>
              </a:gs>
            </a:gsLst>
            <a:lin ang="5400000"/>
          </a:gradFill>
          <a:ln w="9525" cap="flat" cmpd="sng">
            <a:solidFill>
              <a:srgbClr val="FFBF00"/>
            </a:solidFill>
            <a:prstDash val="solid"/>
            <a:round/>
            <a:headEnd/>
            <a:tailEnd/>
          </a:ln>
          <a:effectLst>
            <a:outerShdw blurRad="40000" dist="23000" dir="5400000" rotWithShape="0">
              <a:srgbClr val="000000">
                <a:alpha val="34999"/>
              </a:srgbClr>
            </a:outerShdw>
          </a:effectLst>
        </p:spPr>
        <p:txBody>
          <a:bodyPr lIns="121917" tIns="60958" rIns="121917" bIns="60958" anchor="ctr"/>
          <a:lstStyle/>
          <a:p>
            <a:pPr>
              <a:defRPr/>
            </a:pPr>
            <a:endParaRPr lang="en-US"/>
          </a:p>
        </p:txBody>
      </p:sp>
      <p:grpSp>
        <p:nvGrpSpPr>
          <p:cNvPr id="1031" name="Group 24"/>
          <p:cNvGrpSpPr>
            <a:grpSpLocks/>
          </p:cNvGrpSpPr>
          <p:nvPr userDrawn="1"/>
        </p:nvGrpSpPr>
        <p:grpSpPr bwMode="auto">
          <a:xfrm>
            <a:off x="-1277938" y="150813"/>
            <a:ext cx="4075113" cy="6451600"/>
            <a:chOff x="-1227377" y="228600"/>
            <a:chExt cx="4054954" cy="6399837"/>
          </a:xfrm>
        </p:grpSpPr>
        <p:cxnSp>
          <p:nvCxnSpPr>
            <p:cNvPr id="26" name="Straight Connector 25"/>
            <p:cNvCxnSpPr/>
            <p:nvPr userDrawn="1"/>
          </p:nvCxnSpPr>
          <p:spPr>
            <a:xfrm rot="3710613">
              <a:off x="-2084679" y="1716181"/>
              <a:ext cx="6399837" cy="3424674"/>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3710613">
              <a:off x="-2242643" y="1716181"/>
              <a:ext cx="6399837" cy="3424674"/>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3710613">
              <a:off x="-2399818" y="1715391"/>
              <a:ext cx="6399837" cy="342625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3710613">
              <a:off x="-2556993" y="1716180"/>
              <a:ext cx="6399837" cy="342467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3710613">
              <a:off x="-2714957" y="1716180"/>
              <a:ext cx="6399837" cy="342467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49" r:id="rId10"/>
    <p:sldLayoutId id="2147483860" r:id="rId11"/>
    <p:sldLayoutId id="2147483861" r:id="rId12"/>
    <p:sldLayoutId id="2147483850" r:id="rId13"/>
    <p:sldLayoutId id="2147483862" r:id="rId14"/>
    <p:sldLayoutId id="2147483863" r:id="rId15"/>
    <p:sldLayoutId id="2147483864" r:id="rId16"/>
    <p:sldLayoutId id="2147483865" r:id="rId17"/>
  </p:sldLayoutIdLst>
  <p:transition spd="slow">
    <p:fade/>
  </p:transition>
  <p:timing>
    <p:tnLst>
      <p:par>
        <p:cTn id="1" dur="indefinite" restart="never" nodeType="tmRoot"/>
      </p:par>
    </p:tnLst>
  </p:timing>
  <p:hf sldNum="0" hdr="0" ftr="0" dt="0"/>
  <p:txStyles>
    <p:titleStyle>
      <a:lvl1pPr algn="l" defTabSz="1092200" rtl="0" eaLnBrk="0" fontAlgn="base" hangingPunct="0">
        <a:lnSpc>
          <a:spcPct val="80000"/>
        </a:lnSpc>
        <a:spcBef>
          <a:spcPct val="0"/>
        </a:spcBef>
        <a:spcAft>
          <a:spcPct val="0"/>
        </a:spcAft>
        <a:defRPr sz="5300" b="1" kern="1200">
          <a:solidFill>
            <a:srgbClr val="14376E"/>
          </a:solidFill>
          <a:effectLst>
            <a:outerShdw blurRad="38100" dist="38100" dir="2700000" algn="tl">
              <a:schemeClr val="tx1">
                <a:lumMod val="50000"/>
                <a:lumOff val="50000"/>
              </a:schemeClr>
            </a:outerShdw>
          </a:effectLst>
          <a:latin typeface="+mj-lt"/>
          <a:ea typeface="MS PGothic" pitchFamily="34" charset="-128"/>
          <a:cs typeface="ＭＳ Ｐゴシック" charset="0"/>
        </a:defRPr>
      </a:lvl1pPr>
      <a:lvl2pPr algn="l" defTabSz="1092200" rtl="0" eaLnBrk="0" fontAlgn="base" hangingPunct="0">
        <a:lnSpc>
          <a:spcPct val="80000"/>
        </a:lnSpc>
        <a:spcBef>
          <a:spcPct val="0"/>
        </a:spcBef>
        <a:spcAft>
          <a:spcPct val="0"/>
        </a:spcAft>
        <a:defRPr sz="5300" b="1">
          <a:solidFill>
            <a:srgbClr val="14376E"/>
          </a:solidFill>
          <a:latin typeface="Century Gothic" charset="0"/>
          <a:ea typeface="MS PGothic" pitchFamily="34" charset="-128"/>
          <a:cs typeface="ＭＳ Ｐゴシック" charset="0"/>
        </a:defRPr>
      </a:lvl2pPr>
      <a:lvl3pPr algn="l" defTabSz="1092200" rtl="0" eaLnBrk="0" fontAlgn="base" hangingPunct="0">
        <a:lnSpc>
          <a:spcPct val="80000"/>
        </a:lnSpc>
        <a:spcBef>
          <a:spcPct val="0"/>
        </a:spcBef>
        <a:spcAft>
          <a:spcPct val="0"/>
        </a:spcAft>
        <a:defRPr sz="5300" b="1">
          <a:solidFill>
            <a:srgbClr val="14376E"/>
          </a:solidFill>
          <a:latin typeface="Century Gothic" charset="0"/>
          <a:ea typeface="MS PGothic" pitchFamily="34" charset="-128"/>
          <a:cs typeface="ＭＳ Ｐゴシック" charset="0"/>
        </a:defRPr>
      </a:lvl3pPr>
      <a:lvl4pPr algn="l" defTabSz="1092200" rtl="0" eaLnBrk="0" fontAlgn="base" hangingPunct="0">
        <a:lnSpc>
          <a:spcPct val="80000"/>
        </a:lnSpc>
        <a:spcBef>
          <a:spcPct val="0"/>
        </a:spcBef>
        <a:spcAft>
          <a:spcPct val="0"/>
        </a:spcAft>
        <a:defRPr sz="5300" b="1">
          <a:solidFill>
            <a:srgbClr val="14376E"/>
          </a:solidFill>
          <a:latin typeface="Century Gothic" charset="0"/>
          <a:ea typeface="MS PGothic" pitchFamily="34" charset="-128"/>
          <a:cs typeface="ＭＳ Ｐゴシック" charset="0"/>
        </a:defRPr>
      </a:lvl4pPr>
      <a:lvl5pPr algn="l" defTabSz="1092200" rtl="0" eaLnBrk="0" fontAlgn="base" hangingPunct="0">
        <a:lnSpc>
          <a:spcPct val="80000"/>
        </a:lnSpc>
        <a:spcBef>
          <a:spcPct val="0"/>
        </a:spcBef>
        <a:spcAft>
          <a:spcPct val="0"/>
        </a:spcAft>
        <a:defRPr sz="5300" b="1">
          <a:solidFill>
            <a:srgbClr val="14376E"/>
          </a:solidFill>
          <a:latin typeface="Century Gothic" charset="0"/>
          <a:ea typeface="MS PGothic" pitchFamily="34" charset="-128"/>
          <a:cs typeface="ＭＳ Ｐゴシック" charset="0"/>
        </a:defRPr>
      </a:lvl5pPr>
      <a:lvl6pPr marL="457200" algn="l" defTabSz="1092200" rtl="0" fontAlgn="base">
        <a:lnSpc>
          <a:spcPct val="80000"/>
        </a:lnSpc>
        <a:spcBef>
          <a:spcPct val="0"/>
        </a:spcBef>
        <a:spcAft>
          <a:spcPct val="0"/>
        </a:spcAft>
        <a:defRPr sz="5300" b="1">
          <a:solidFill>
            <a:srgbClr val="14376E"/>
          </a:solidFill>
          <a:latin typeface="Century Gothic" charset="0"/>
          <a:ea typeface="ＭＳ Ｐゴシック" charset="0"/>
          <a:cs typeface="ＭＳ Ｐゴシック" charset="0"/>
        </a:defRPr>
      </a:lvl6pPr>
      <a:lvl7pPr marL="914400" algn="l" defTabSz="1092200" rtl="0" fontAlgn="base">
        <a:lnSpc>
          <a:spcPct val="80000"/>
        </a:lnSpc>
        <a:spcBef>
          <a:spcPct val="0"/>
        </a:spcBef>
        <a:spcAft>
          <a:spcPct val="0"/>
        </a:spcAft>
        <a:defRPr sz="5300" b="1">
          <a:solidFill>
            <a:srgbClr val="14376E"/>
          </a:solidFill>
          <a:latin typeface="Century Gothic" charset="0"/>
          <a:ea typeface="ＭＳ Ｐゴシック" charset="0"/>
          <a:cs typeface="ＭＳ Ｐゴシック" charset="0"/>
        </a:defRPr>
      </a:lvl7pPr>
      <a:lvl8pPr marL="1371600" algn="l" defTabSz="1092200" rtl="0" fontAlgn="base">
        <a:lnSpc>
          <a:spcPct val="80000"/>
        </a:lnSpc>
        <a:spcBef>
          <a:spcPct val="0"/>
        </a:spcBef>
        <a:spcAft>
          <a:spcPct val="0"/>
        </a:spcAft>
        <a:defRPr sz="5300" b="1">
          <a:solidFill>
            <a:srgbClr val="14376E"/>
          </a:solidFill>
          <a:latin typeface="Century Gothic" charset="0"/>
          <a:ea typeface="ＭＳ Ｐゴシック" charset="0"/>
          <a:cs typeface="ＭＳ Ｐゴシック" charset="0"/>
        </a:defRPr>
      </a:lvl8pPr>
      <a:lvl9pPr marL="1828800" algn="l" defTabSz="1092200" rtl="0" fontAlgn="base">
        <a:lnSpc>
          <a:spcPct val="80000"/>
        </a:lnSpc>
        <a:spcBef>
          <a:spcPct val="0"/>
        </a:spcBef>
        <a:spcAft>
          <a:spcPct val="0"/>
        </a:spcAft>
        <a:defRPr sz="5300" b="1">
          <a:solidFill>
            <a:srgbClr val="14376E"/>
          </a:solidFill>
          <a:latin typeface="Century Gothic" charset="0"/>
          <a:ea typeface="ＭＳ Ｐゴシック" charset="0"/>
          <a:cs typeface="ＭＳ Ｐゴシック" charset="0"/>
        </a:defRPr>
      </a:lvl9pPr>
    </p:titleStyle>
    <p:bodyStyle>
      <a:lvl1pPr marL="455613" indent="-455613" algn="l" defTabSz="1217613" rtl="0" eaLnBrk="0" fontAlgn="base" hangingPunct="0">
        <a:spcBef>
          <a:spcPct val="20000"/>
        </a:spcBef>
        <a:spcAft>
          <a:spcPct val="0"/>
        </a:spcAft>
        <a:buFont typeface="Wingdings" pitchFamily="2" charset="2"/>
        <a:buChar char="§"/>
        <a:defRPr sz="4300" kern="1200">
          <a:solidFill>
            <a:schemeClr val="tx1"/>
          </a:solidFill>
          <a:latin typeface="Calibri"/>
          <a:ea typeface="MS PGothic" pitchFamily="34" charset="-128"/>
          <a:cs typeface="Calibri"/>
        </a:defRPr>
      </a:lvl1pPr>
      <a:lvl2pPr marL="989013" indent="-379413" algn="l" defTabSz="1217613" rtl="0" eaLnBrk="0" fontAlgn="base" hangingPunct="0">
        <a:spcBef>
          <a:spcPct val="20000"/>
        </a:spcBef>
        <a:spcAft>
          <a:spcPct val="0"/>
        </a:spcAft>
        <a:buFont typeface="Arial" charset="0"/>
        <a:buChar char="–"/>
        <a:defRPr sz="3700" kern="1200">
          <a:solidFill>
            <a:schemeClr val="tx1"/>
          </a:solidFill>
          <a:latin typeface="Calibri"/>
          <a:ea typeface="MS PGothic" pitchFamily="34" charset="-128"/>
          <a:cs typeface="Calibri"/>
        </a:defRPr>
      </a:lvl2pPr>
      <a:lvl3pPr marL="1522413" indent="-303213" algn="l" defTabSz="1217613" rtl="0" eaLnBrk="0" fontAlgn="base" hangingPunct="0">
        <a:spcBef>
          <a:spcPct val="20000"/>
        </a:spcBef>
        <a:spcAft>
          <a:spcPct val="0"/>
        </a:spcAft>
        <a:buFont typeface="Arial" charset="0"/>
        <a:buChar char="•"/>
        <a:defRPr sz="3200" kern="1200">
          <a:solidFill>
            <a:schemeClr val="tx1"/>
          </a:solidFill>
          <a:latin typeface="Calibri"/>
          <a:ea typeface="MS PGothic" pitchFamily="34" charset="-128"/>
          <a:cs typeface="Calibri"/>
        </a:defRPr>
      </a:lvl3pPr>
      <a:lvl4pPr marL="2132013" indent="-303213" algn="l" defTabSz="1217613" rtl="0" eaLnBrk="0" fontAlgn="base" hangingPunct="0">
        <a:spcBef>
          <a:spcPct val="20000"/>
        </a:spcBef>
        <a:spcAft>
          <a:spcPct val="0"/>
        </a:spcAft>
        <a:buFont typeface="Arial" charset="0"/>
        <a:buChar char="–"/>
        <a:defRPr sz="2700" kern="1200">
          <a:solidFill>
            <a:schemeClr val="tx1"/>
          </a:solidFill>
          <a:latin typeface="Calibri"/>
          <a:ea typeface="MS PGothic" pitchFamily="34" charset="-128"/>
          <a:cs typeface="Calibri"/>
        </a:defRPr>
      </a:lvl4pPr>
      <a:lvl5pPr marL="2741613" indent="-303213" algn="l" defTabSz="1217613" rtl="0" eaLnBrk="0" fontAlgn="base" hangingPunct="0">
        <a:spcBef>
          <a:spcPct val="20000"/>
        </a:spcBef>
        <a:spcAft>
          <a:spcPct val="0"/>
        </a:spcAft>
        <a:buFont typeface="Arial" charset="0"/>
        <a:buChar char="»"/>
        <a:defRPr sz="2700" kern="1200">
          <a:solidFill>
            <a:schemeClr val="tx1"/>
          </a:solidFill>
          <a:latin typeface="Calibri"/>
          <a:ea typeface="MS PGothic" pitchFamily="34" charset="-128"/>
          <a:cs typeface="Calibri"/>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houstonisd.org/instructionaltech" TargetMode="External"/><Relationship Id="rId2" Type="http://schemas.openxmlformats.org/officeDocument/2006/relationships/hyperlink" Target="http://www.houstonisd.org/Page/66660" TargetMode="External"/><Relationship Id="rId1" Type="http://schemas.openxmlformats.org/officeDocument/2006/relationships/slideLayout" Target="../slideLayouts/slideLayout17.xml"/><Relationship Id="rId4" Type="http://schemas.openxmlformats.org/officeDocument/2006/relationships/hyperlink" Target="http://ftc.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nternetEssentials.com" TargetMode="External"/><Relationship Id="rId2" Type="http://schemas.openxmlformats.org/officeDocument/2006/relationships/hyperlink" Target="http://www.InternetBasico.com" TargetMode="External"/><Relationship Id="rId1" Type="http://schemas.openxmlformats.org/officeDocument/2006/relationships/slideLayout" Target="../slideLayouts/slideLayout17.xml"/><Relationship Id="rId4" Type="http://schemas.openxmlformats.org/officeDocument/2006/relationships/hyperlink" Target="http://digitalhouston.ning.com/Servic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houstonisd.org/powerup"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2375" y="3678238"/>
            <a:ext cx="7381875" cy="912812"/>
          </a:xfrm>
        </p:spPr>
        <p:txBody>
          <a:bodyPr/>
          <a:lstStyle/>
          <a:p>
            <a:pPr algn="ctr" defTabSz="1092291" eaLnBrk="1" hangingPunct="1">
              <a:defRPr/>
            </a:pPr>
            <a:r>
              <a:rPr lang="en-US" sz="6600" spc="300" dirty="0" smtClean="0">
                <a:solidFill>
                  <a:srgbClr val="0092D2"/>
                </a:solidFill>
                <a:ea typeface="+mj-ea"/>
                <a:cs typeface="+mj-cs"/>
              </a:rPr>
              <a:t>PARENT EVENT</a:t>
            </a:r>
            <a:endParaRPr lang="en-US" sz="6600" spc="300" dirty="0">
              <a:solidFill>
                <a:srgbClr val="0092D2"/>
              </a:solidFill>
              <a:ea typeface="+mj-ea"/>
              <a:cs typeface="+mj-cs"/>
            </a:endParaRPr>
          </a:p>
        </p:txBody>
      </p:sp>
      <p:sp>
        <p:nvSpPr>
          <p:cNvPr id="4" name="Subtitle 2"/>
          <p:cNvSpPr>
            <a:spLocks noGrp="1"/>
          </p:cNvSpPr>
          <p:nvPr>
            <p:ph type="subTitle" idx="1"/>
          </p:nvPr>
        </p:nvSpPr>
        <p:spPr>
          <a:xfrm>
            <a:off x="1177925" y="4525963"/>
            <a:ext cx="7458075" cy="1028700"/>
          </a:xfrm>
        </p:spPr>
        <p:txBody>
          <a:bodyPr>
            <a:noAutofit/>
          </a:bodyPr>
          <a:lstStyle/>
          <a:p>
            <a:pPr algn="ctr" fontAlgn="auto">
              <a:spcAft>
                <a:spcPts val="0"/>
              </a:spcAft>
              <a:defRPr/>
            </a:pPr>
            <a:r>
              <a:rPr lang="en-US" dirty="0" smtClean="0">
                <a:latin typeface="Calibri"/>
                <a:cs typeface="Calibri"/>
              </a:rPr>
              <a:t>(School Name Here)</a:t>
            </a:r>
            <a:endParaRPr lang="en-US" dirty="0">
              <a:latin typeface="Calibri"/>
              <a:cs typeface="Calibri"/>
            </a:endParaRPr>
          </a:p>
        </p:txBody>
      </p:sp>
      <p:sp>
        <p:nvSpPr>
          <p:cNvPr id="17412" name="TextBox 2"/>
          <p:cNvSpPr txBox="1">
            <a:spLocks noChangeArrowheads="1"/>
          </p:cNvSpPr>
          <p:nvPr/>
        </p:nvSpPr>
        <p:spPr bwMode="auto">
          <a:xfrm>
            <a:off x="5573713" y="66325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endParaRPr lang="en-US" altLang="en-US"/>
          </a:p>
        </p:txBody>
      </p:sp>
      <p:pic>
        <p:nvPicPr>
          <p:cNvPr id="17413" name="Picture 5" descr="PowerUplogo.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66688"/>
            <a:ext cx="885031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196976" y="1456571"/>
            <a:ext cx="7531274" cy="4748411"/>
          </a:xfrm>
          <a:extLst>
            <a:ext uri="{FAA26D3D-D897-4be2-8F04-BA451C77F1D7}"/>
          </a:extLst>
        </p:spPr>
        <p:txBody>
          <a:bodyPr numCol="2" rtlCol="0">
            <a:noAutofit/>
          </a:bodyPr>
          <a:lstStyle/>
          <a:p>
            <a:pPr marL="457189" indent="-457189" defTabSz="1219170" eaLnBrk="1" fontAlgn="auto" hangingPunct="1">
              <a:spcAft>
                <a:spcPts val="0"/>
              </a:spcAft>
              <a:defRPr/>
            </a:pPr>
            <a:r>
              <a:rPr lang="en-US" sz="3000" dirty="0" smtClean="0">
                <a:ea typeface="+mn-ea"/>
              </a:rPr>
              <a:t>Office 2013</a:t>
            </a:r>
            <a:endParaRPr lang="en-US" sz="3000" dirty="0">
              <a:ea typeface="+mn-ea"/>
            </a:endParaRPr>
          </a:p>
          <a:p>
            <a:pPr marL="457189" indent="-457189" defTabSz="1219170" eaLnBrk="1" fontAlgn="auto" hangingPunct="1">
              <a:spcAft>
                <a:spcPts val="0"/>
              </a:spcAft>
              <a:defRPr/>
            </a:pPr>
            <a:r>
              <a:rPr lang="en-US" sz="3000" dirty="0" smtClean="0">
                <a:ea typeface="+mn-ea"/>
              </a:rPr>
              <a:t>Software Center</a:t>
            </a:r>
          </a:p>
          <a:p>
            <a:pPr marL="457189" indent="-457189" defTabSz="1219170" eaLnBrk="1" fontAlgn="auto" hangingPunct="1">
              <a:spcAft>
                <a:spcPts val="0"/>
              </a:spcAft>
              <a:defRPr/>
            </a:pPr>
            <a:r>
              <a:rPr lang="en-US" sz="3000" dirty="0" smtClean="0">
                <a:ea typeface="+mn-ea"/>
              </a:rPr>
              <a:t>Internet Explorer 9</a:t>
            </a:r>
          </a:p>
          <a:p>
            <a:pPr marL="457189" indent="-457189" defTabSz="1219170" eaLnBrk="1" fontAlgn="auto" hangingPunct="1">
              <a:spcAft>
                <a:spcPts val="0"/>
              </a:spcAft>
              <a:defRPr/>
            </a:pPr>
            <a:r>
              <a:rPr lang="en-US" sz="3000" dirty="0">
                <a:ea typeface="+mn-ea"/>
              </a:rPr>
              <a:t>Google Chrome</a:t>
            </a:r>
          </a:p>
          <a:p>
            <a:pPr marL="457189" indent="-457189" defTabSz="1219170" eaLnBrk="1" fontAlgn="auto" hangingPunct="1">
              <a:spcAft>
                <a:spcPts val="0"/>
              </a:spcAft>
              <a:defRPr/>
            </a:pPr>
            <a:r>
              <a:rPr lang="en-US" sz="3000" dirty="0" smtClean="0">
                <a:ea typeface="+mn-ea"/>
              </a:rPr>
              <a:t>Adobe Acrobat Reader</a:t>
            </a:r>
          </a:p>
          <a:p>
            <a:pPr marL="457189" indent="-457189" defTabSz="1219170" eaLnBrk="1" fontAlgn="auto" hangingPunct="1">
              <a:spcAft>
                <a:spcPts val="0"/>
              </a:spcAft>
              <a:defRPr/>
            </a:pPr>
            <a:r>
              <a:rPr lang="en-US" sz="3000" dirty="0">
                <a:ea typeface="+mn-ea"/>
              </a:rPr>
              <a:t>Adobe </a:t>
            </a:r>
            <a:r>
              <a:rPr lang="en-US" sz="3000" dirty="0" smtClean="0">
                <a:ea typeface="+mn-ea"/>
              </a:rPr>
              <a:t>Flash</a:t>
            </a:r>
          </a:p>
          <a:p>
            <a:pPr marL="457189" indent="-457189" defTabSz="1219170" eaLnBrk="1" fontAlgn="auto" hangingPunct="1">
              <a:spcAft>
                <a:spcPts val="0"/>
              </a:spcAft>
              <a:defRPr/>
            </a:pPr>
            <a:r>
              <a:rPr lang="en-US" sz="3000" dirty="0" smtClean="0">
                <a:ea typeface="+mn-ea"/>
              </a:rPr>
              <a:t>Adobe Shockwave Player</a:t>
            </a:r>
          </a:p>
          <a:p>
            <a:pPr marL="457189" indent="-457189" defTabSz="1219170" eaLnBrk="1" fontAlgn="auto" hangingPunct="1">
              <a:spcAft>
                <a:spcPts val="0"/>
              </a:spcAft>
              <a:defRPr/>
            </a:pPr>
            <a:r>
              <a:rPr lang="en-US" sz="3000" dirty="0" smtClean="0">
                <a:ea typeface="+mn-ea"/>
              </a:rPr>
              <a:t>QuickTime	</a:t>
            </a:r>
            <a:endParaRPr lang="en-US" sz="3000" dirty="0">
              <a:ea typeface="+mn-ea"/>
            </a:endParaRPr>
          </a:p>
          <a:p>
            <a:pPr marL="457189" indent="-457189" defTabSz="1219170" eaLnBrk="1" fontAlgn="auto" hangingPunct="1">
              <a:spcAft>
                <a:spcPts val="0"/>
              </a:spcAft>
              <a:defRPr/>
            </a:pPr>
            <a:r>
              <a:rPr lang="en-US" sz="3000" dirty="0" smtClean="0">
                <a:ea typeface="+mn-ea"/>
              </a:rPr>
              <a:t>Windows Media Player</a:t>
            </a:r>
          </a:p>
          <a:p>
            <a:pPr marL="457189" indent="-457189" defTabSz="1219170" eaLnBrk="1" fontAlgn="auto" hangingPunct="1">
              <a:spcAft>
                <a:spcPts val="0"/>
              </a:spcAft>
              <a:defRPr/>
            </a:pPr>
            <a:r>
              <a:rPr lang="en-US" sz="3000" dirty="0" smtClean="0">
                <a:ea typeface="+mn-ea"/>
              </a:rPr>
              <a:t>Windows Movie Maker</a:t>
            </a:r>
          </a:p>
          <a:p>
            <a:pPr marL="457189" indent="-457189" defTabSz="1219170" eaLnBrk="1" fontAlgn="auto" hangingPunct="1">
              <a:spcAft>
                <a:spcPts val="0"/>
              </a:spcAft>
              <a:defRPr/>
            </a:pPr>
            <a:r>
              <a:rPr lang="en-US" sz="3000" dirty="0" err="1" smtClean="0">
                <a:ea typeface="+mn-ea"/>
              </a:rPr>
              <a:t>Computrace</a:t>
            </a:r>
            <a:endParaRPr lang="en-US" sz="3000" dirty="0">
              <a:ea typeface="+mn-ea"/>
            </a:endParaRPr>
          </a:p>
          <a:p>
            <a:pPr marL="457189" indent="-457189" defTabSz="1219170" eaLnBrk="1" fontAlgn="auto" hangingPunct="1">
              <a:spcAft>
                <a:spcPts val="0"/>
              </a:spcAft>
              <a:defRPr/>
            </a:pPr>
            <a:r>
              <a:rPr lang="en-US" sz="3000" dirty="0" smtClean="0">
                <a:ea typeface="+mn-ea"/>
              </a:rPr>
              <a:t>Antivirus</a:t>
            </a:r>
            <a:endParaRPr lang="en-US" sz="3000" dirty="0">
              <a:ea typeface="+mn-ea"/>
            </a:endParaRPr>
          </a:p>
          <a:p>
            <a:pPr marL="457189" indent="-457189" defTabSz="1219170" eaLnBrk="1" fontAlgn="auto" hangingPunct="1">
              <a:spcAft>
                <a:spcPts val="0"/>
              </a:spcAft>
              <a:defRPr/>
            </a:pPr>
            <a:endParaRPr lang="en-US" sz="3000" dirty="0" smtClean="0">
              <a:ea typeface="+mn-ea"/>
            </a:endParaRPr>
          </a:p>
          <a:p>
            <a:pPr marL="285750" indent="-285750" defTabSz="1219170" eaLnBrk="1" fontAlgn="auto" hangingPunct="1">
              <a:spcAft>
                <a:spcPts val="0"/>
              </a:spcAft>
              <a:buFont typeface="Arial" panose="020B0604020202020204" pitchFamily="34" charset="0"/>
              <a:buChar char="•"/>
              <a:defRPr/>
            </a:pPr>
            <a:endParaRPr lang="en-US" sz="2800" dirty="0" smtClean="0">
              <a:ea typeface="+mn-ea"/>
            </a:endParaRPr>
          </a:p>
        </p:txBody>
      </p:sp>
      <p:sp>
        <p:nvSpPr>
          <p:cNvPr id="26627" name="Title 1"/>
          <p:cNvSpPr>
            <a:spLocks noGrp="1"/>
          </p:cNvSpPr>
          <p:nvPr>
            <p:ph type="title"/>
          </p:nvPr>
        </p:nvSpPr>
        <p:spPr bwMode="auto">
          <a:xfrm>
            <a:off x="1341438" y="515938"/>
            <a:ext cx="7250112"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Software Installed </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idx="1"/>
          </p:nvPr>
        </p:nvSpPr>
        <p:spPr>
          <a:xfrm>
            <a:off x="1217613" y="2003425"/>
            <a:ext cx="7162800" cy="3863975"/>
          </a:xfrm>
        </p:spPr>
        <p:txBody>
          <a:bodyPr/>
          <a:lstStyle/>
          <a:p>
            <a:pPr eaLnBrk="1" hangingPunct="1"/>
            <a:r>
              <a:rPr lang="en-US" altLang="en-US" sz="3600" smtClean="0">
                <a:solidFill>
                  <a:srgbClr val="595959"/>
                </a:solidFill>
                <a:latin typeface="Calibri" pitchFamily="34" charset="0"/>
                <a:cs typeface="Calibri" pitchFamily="34" charset="0"/>
              </a:rPr>
              <a:t>7-Zip 9.20</a:t>
            </a:r>
          </a:p>
          <a:p>
            <a:pPr eaLnBrk="1" hangingPunct="1"/>
            <a:r>
              <a:rPr lang="en-US" altLang="en-US" sz="3600" smtClean="0">
                <a:solidFill>
                  <a:srgbClr val="595959"/>
                </a:solidFill>
                <a:latin typeface="Calibri" pitchFamily="34" charset="0"/>
                <a:cs typeface="Calibri" pitchFamily="34" charset="0"/>
              </a:rPr>
              <a:t>Google Earth</a:t>
            </a:r>
          </a:p>
          <a:p>
            <a:pPr eaLnBrk="1" hangingPunct="1"/>
            <a:r>
              <a:rPr lang="en-US" altLang="en-US" sz="3600" smtClean="0">
                <a:solidFill>
                  <a:srgbClr val="595959"/>
                </a:solidFill>
                <a:latin typeface="Calibri" pitchFamily="34" charset="0"/>
                <a:cs typeface="Calibri" pitchFamily="34" charset="0"/>
              </a:rPr>
              <a:t>iTunes</a:t>
            </a:r>
          </a:p>
          <a:p>
            <a:pPr eaLnBrk="1" hangingPunct="1"/>
            <a:r>
              <a:rPr lang="en-US" altLang="en-US" sz="3600" smtClean="0">
                <a:solidFill>
                  <a:srgbClr val="595959"/>
                </a:solidFill>
                <a:latin typeface="Calibri" pitchFamily="34" charset="0"/>
                <a:cs typeface="Calibri" pitchFamily="34" charset="0"/>
              </a:rPr>
              <a:t>Skype 6.7</a:t>
            </a:r>
          </a:p>
          <a:p>
            <a:pPr eaLnBrk="1" hangingPunct="1"/>
            <a:r>
              <a:rPr lang="en-US" altLang="en-US" sz="3600" smtClean="0">
                <a:solidFill>
                  <a:srgbClr val="595959"/>
                </a:solidFill>
                <a:latin typeface="Calibri" pitchFamily="34" charset="0"/>
                <a:cs typeface="Calibri" pitchFamily="34" charset="0"/>
              </a:rPr>
              <a:t>Smart Education Software</a:t>
            </a:r>
          </a:p>
        </p:txBody>
      </p:sp>
      <p:sp>
        <p:nvSpPr>
          <p:cNvPr id="27651" name="Title 1"/>
          <p:cNvSpPr>
            <a:spLocks noGrp="1"/>
          </p:cNvSpPr>
          <p:nvPr>
            <p:ph type="title"/>
          </p:nvPr>
        </p:nvSpPr>
        <p:spPr bwMode="auto">
          <a:xfrm>
            <a:off x="1341438" y="515938"/>
            <a:ext cx="7250112"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Software Available </a:t>
            </a:r>
            <a:br>
              <a:rPr lang="en-US" altLang="en-US" smtClean="0"/>
            </a:br>
            <a:r>
              <a:rPr lang="en-US" altLang="en-US" smtClean="0"/>
              <a:t>for Installation</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331913" y="517525"/>
            <a:ext cx="72501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Laptop Care</a:t>
            </a:r>
          </a:p>
        </p:txBody>
      </p:sp>
      <p:sp>
        <p:nvSpPr>
          <p:cNvPr id="3" name="Content Placeholder 2"/>
          <p:cNvSpPr>
            <a:spLocks noGrp="1"/>
          </p:cNvSpPr>
          <p:nvPr>
            <p:ph idx="1"/>
          </p:nvPr>
        </p:nvSpPr>
        <p:spPr>
          <a:xfrm>
            <a:off x="1196975" y="1463675"/>
            <a:ext cx="7383463" cy="4343400"/>
          </a:xfrm>
        </p:spPr>
        <p:txBody>
          <a:bodyPr rtlCol="0"/>
          <a:lstStyle/>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Use </a:t>
            </a:r>
            <a:r>
              <a:rPr lang="en-US" sz="3000" b="1">
                <a:solidFill>
                  <a:srgbClr val="2C2C2C"/>
                </a:solidFill>
                <a:latin typeface="Calibri"/>
                <a:cs typeface="Calibri"/>
              </a:rPr>
              <a:t>school-issued bag </a:t>
            </a:r>
            <a:r>
              <a:rPr lang="en-US" sz="3000">
                <a:solidFill>
                  <a:srgbClr val="595959"/>
                </a:solidFill>
                <a:latin typeface="Calibri"/>
                <a:cs typeface="Calibri"/>
              </a:rPr>
              <a:t>(with name on removable label)</a:t>
            </a:r>
          </a:p>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Walk with </a:t>
            </a:r>
            <a:r>
              <a:rPr lang="en-US" sz="3000" b="1">
                <a:solidFill>
                  <a:srgbClr val="2C2C2C"/>
                </a:solidFill>
                <a:latin typeface="Calibri"/>
                <a:cs typeface="Calibri"/>
              </a:rPr>
              <a:t>lid closed</a:t>
            </a:r>
            <a:r>
              <a:rPr lang="en-US" sz="3000">
                <a:solidFill>
                  <a:srgbClr val="595959"/>
                </a:solidFill>
                <a:latin typeface="Calibri"/>
                <a:cs typeface="Calibri"/>
              </a:rPr>
              <a:t>, never open</a:t>
            </a:r>
          </a:p>
          <a:p>
            <a:pPr marL="457189" indent="-457189" defTabSz="1219170" eaLnBrk="1" fontAlgn="auto" hangingPunct="1">
              <a:lnSpc>
                <a:spcPct val="90000"/>
              </a:lnSpc>
              <a:spcAft>
                <a:spcPts val="0"/>
              </a:spcAft>
              <a:buClr>
                <a:schemeClr val="bg2">
                  <a:lumMod val="25000"/>
                </a:schemeClr>
              </a:buClr>
              <a:defRPr/>
            </a:pPr>
            <a:r>
              <a:rPr lang="en-US" sz="3000" b="1">
                <a:solidFill>
                  <a:srgbClr val="2C2C2C"/>
                </a:solidFill>
                <a:latin typeface="Calibri"/>
                <a:cs typeface="Calibri"/>
              </a:rPr>
              <a:t>Keep laptop away from food </a:t>
            </a:r>
            <a:r>
              <a:rPr lang="en-US" sz="3000" b="1" smtClean="0">
                <a:solidFill>
                  <a:srgbClr val="2C2C2C"/>
                </a:solidFill>
                <a:latin typeface="Calibri"/>
                <a:cs typeface="Calibri"/>
              </a:rPr>
              <a:t>and drinks</a:t>
            </a:r>
            <a:endParaRPr lang="en-US" sz="3000" b="1">
              <a:solidFill>
                <a:srgbClr val="2C2C2C"/>
              </a:solidFill>
              <a:latin typeface="Calibri"/>
              <a:cs typeface="Calibri"/>
            </a:endParaRPr>
          </a:p>
          <a:p>
            <a:pPr marL="457189" indent="-457189" defTabSz="1219170" eaLnBrk="1" fontAlgn="auto" hangingPunct="1">
              <a:lnSpc>
                <a:spcPct val="90000"/>
              </a:lnSpc>
              <a:spcAft>
                <a:spcPts val="0"/>
              </a:spcAft>
              <a:buClr>
                <a:schemeClr val="bg2">
                  <a:lumMod val="25000"/>
                </a:schemeClr>
              </a:buClr>
              <a:defRPr/>
            </a:pPr>
            <a:r>
              <a:rPr lang="en-US" sz="3000" b="1" smtClean="0">
                <a:solidFill>
                  <a:srgbClr val="2C2C2C"/>
                </a:solidFill>
                <a:latin typeface="Calibri"/>
                <a:cs typeface="Calibri"/>
              </a:rPr>
              <a:t>Do </a:t>
            </a:r>
            <a:r>
              <a:rPr lang="en-US" sz="3000" b="1">
                <a:solidFill>
                  <a:srgbClr val="2C2C2C"/>
                </a:solidFill>
                <a:latin typeface="Calibri"/>
                <a:cs typeface="Calibri"/>
              </a:rPr>
              <a:t>not leave laptop unattended</a:t>
            </a:r>
            <a:r>
              <a:rPr lang="en-US" sz="3000">
                <a:solidFill>
                  <a:srgbClr val="595959"/>
                </a:solidFill>
                <a:latin typeface="Calibri"/>
                <a:cs typeface="Calibri"/>
              </a:rPr>
              <a:t>, especially in a </a:t>
            </a:r>
            <a:r>
              <a:rPr lang="en-US" sz="3000" smtClean="0">
                <a:solidFill>
                  <a:srgbClr val="595959"/>
                </a:solidFill>
                <a:latin typeface="Calibri"/>
                <a:cs typeface="Calibri"/>
              </a:rPr>
              <a:t>car (not even </a:t>
            </a:r>
            <a:r>
              <a:rPr lang="en-US" sz="3000">
                <a:solidFill>
                  <a:srgbClr val="595959"/>
                </a:solidFill>
                <a:latin typeface="Calibri"/>
                <a:cs typeface="Calibri"/>
              </a:rPr>
              <a:t>in </a:t>
            </a:r>
            <a:r>
              <a:rPr lang="en-US" sz="3000" smtClean="0">
                <a:solidFill>
                  <a:srgbClr val="595959"/>
                </a:solidFill>
                <a:latin typeface="Calibri"/>
                <a:cs typeface="Calibri"/>
              </a:rPr>
              <a:t>the trunk</a:t>
            </a:r>
            <a:r>
              <a:rPr lang="en-US" sz="3000">
                <a:solidFill>
                  <a:srgbClr val="595959"/>
                </a:solidFill>
                <a:latin typeface="Calibri"/>
                <a:cs typeface="Calibri"/>
              </a:rPr>
              <a:t>, it can </a:t>
            </a:r>
            <a:r>
              <a:rPr lang="en-US" sz="3000" smtClean="0">
                <a:solidFill>
                  <a:srgbClr val="595959"/>
                </a:solidFill>
                <a:latin typeface="Calibri"/>
                <a:cs typeface="Calibri"/>
              </a:rPr>
              <a:t>overheat!)</a:t>
            </a:r>
            <a:endParaRPr lang="en-US" sz="3000">
              <a:solidFill>
                <a:srgbClr val="595959"/>
              </a:solidFill>
              <a:latin typeface="Calibri"/>
              <a:cs typeface="Calibri"/>
            </a:endParaRPr>
          </a:p>
          <a:p>
            <a:pPr marL="457189" indent="-457189" defTabSz="1219170" eaLnBrk="1" fontAlgn="auto" hangingPunct="1">
              <a:lnSpc>
                <a:spcPct val="90000"/>
              </a:lnSpc>
              <a:spcAft>
                <a:spcPts val="0"/>
              </a:spcAft>
              <a:buClr>
                <a:schemeClr val="bg2">
                  <a:lumMod val="25000"/>
                </a:schemeClr>
              </a:buClr>
              <a:defRPr/>
            </a:pPr>
            <a:r>
              <a:rPr lang="en-US" sz="3000" b="1">
                <a:solidFill>
                  <a:srgbClr val="2C2C2C"/>
                </a:solidFill>
                <a:latin typeface="Calibri"/>
                <a:cs typeface="Calibri"/>
              </a:rPr>
              <a:t>Bring charged laptop to school daily </a:t>
            </a:r>
          </a:p>
          <a:p>
            <a:pPr marL="0" indent="0" defTabSz="1219170" eaLnBrk="1" fontAlgn="auto" hangingPunct="1">
              <a:spcAft>
                <a:spcPts val="0"/>
              </a:spcAft>
              <a:buFont typeface="Wingdings" pitchFamily="2" charset="2"/>
              <a:buNone/>
              <a:defRPr/>
            </a:pPr>
            <a:endParaRPr lang="en-US" sz="3200" smtClean="0"/>
          </a:p>
          <a:p>
            <a:pPr marL="457189" indent="-457189" defTabSz="1219170" eaLnBrk="1" fontAlgn="auto" hangingPunct="1">
              <a:spcAft>
                <a:spcPts val="0"/>
              </a:spcAft>
              <a:defRPr/>
            </a:pPr>
            <a:endParaRPr lang="en-US" sz="320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341438" y="515938"/>
            <a:ext cx="441325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How to Keep Your Child Safe</a:t>
            </a:r>
          </a:p>
        </p:txBody>
      </p:sp>
      <p:pic>
        <p:nvPicPr>
          <p:cNvPr id="29699"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6738" y="-581025"/>
            <a:ext cx="5097462"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331913" y="512763"/>
            <a:ext cx="7724775" cy="1160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Internet Safety</a:t>
            </a:r>
            <a:r>
              <a:rPr lang="en-US" altLang="en-US" sz="4400" smtClean="0"/>
              <a:t> at School</a:t>
            </a:r>
          </a:p>
        </p:txBody>
      </p:sp>
      <p:sp>
        <p:nvSpPr>
          <p:cNvPr id="30723" name="Content Placeholder 2"/>
          <p:cNvSpPr>
            <a:spLocks noGrp="1"/>
          </p:cNvSpPr>
          <p:nvPr>
            <p:ph sz="half" idx="1"/>
          </p:nvPr>
        </p:nvSpPr>
        <p:spPr>
          <a:xfrm>
            <a:off x="1208088" y="1465263"/>
            <a:ext cx="7496175" cy="4624387"/>
          </a:xfrm>
        </p:spPr>
        <p:txBody>
          <a:bodyPr/>
          <a:lstStyle/>
          <a:p>
            <a:pPr eaLnBrk="1" hangingPunct="1">
              <a:lnSpc>
                <a:spcPct val="90000"/>
              </a:lnSpc>
              <a:spcBef>
                <a:spcPts val="1400"/>
              </a:spcBef>
              <a:buClr>
                <a:srgbClr val="4A452A"/>
              </a:buClr>
              <a:buSzPct val="80000"/>
            </a:pPr>
            <a:r>
              <a:rPr lang="en-US" altLang="en-US" sz="3000" smtClean="0">
                <a:latin typeface="Calibri" pitchFamily="34" charset="0"/>
                <a:cs typeface="Calibri" pitchFamily="34" charset="0"/>
              </a:rPr>
              <a:t>During school hours, students use the Internet only for education and research purposes</a:t>
            </a:r>
          </a:p>
          <a:p>
            <a:pPr eaLnBrk="1" hangingPunct="1">
              <a:lnSpc>
                <a:spcPct val="90000"/>
              </a:lnSpc>
              <a:spcBef>
                <a:spcPts val="1400"/>
              </a:spcBef>
              <a:buClr>
                <a:srgbClr val="4A452A"/>
              </a:buClr>
              <a:buSzPct val="80000"/>
            </a:pPr>
            <a:r>
              <a:rPr lang="en-US" altLang="en-US" sz="3000" smtClean="0">
                <a:latin typeface="Calibri" pitchFamily="34" charset="0"/>
                <a:cs typeface="Calibri" pitchFamily="34" charset="0"/>
              </a:rPr>
              <a:t>Teachers monitor student Internet use in class</a:t>
            </a:r>
          </a:p>
          <a:p>
            <a:pPr eaLnBrk="1" hangingPunct="1">
              <a:lnSpc>
                <a:spcPct val="90000"/>
              </a:lnSpc>
              <a:spcBef>
                <a:spcPts val="1400"/>
              </a:spcBef>
              <a:buClr>
                <a:srgbClr val="4A452A"/>
              </a:buClr>
              <a:buSzPct val="80000"/>
            </a:pPr>
            <a:r>
              <a:rPr lang="en-US" altLang="en-US" sz="3000" smtClean="0">
                <a:latin typeface="Calibri" pitchFamily="34" charset="0"/>
                <a:cs typeface="Calibri" pitchFamily="34" charset="0"/>
              </a:rPr>
              <a:t>Students are not allowed “free time” to search the Internet</a:t>
            </a:r>
          </a:p>
          <a:p>
            <a:pPr eaLnBrk="1" hangingPunct="1">
              <a:lnSpc>
                <a:spcPct val="90000"/>
              </a:lnSpc>
              <a:spcBef>
                <a:spcPts val="1400"/>
              </a:spcBef>
              <a:buClr>
                <a:srgbClr val="4A452A"/>
              </a:buClr>
              <a:buSzPct val="80000"/>
            </a:pPr>
            <a:r>
              <a:rPr lang="en-US" altLang="en-US" sz="3000" smtClean="0">
                <a:latin typeface="Calibri" pitchFamily="34" charset="0"/>
                <a:cs typeface="Calibri" pitchFamily="34" charset="0"/>
              </a:rPr>
              <a:t>Students receive training on use of laptop and Internet safety</a:t>
            </a:r>
          </a:p>
          <a:p>
            <a:pPr eaLnBrk="1" hangingPunct="1"/>
            <a:endParaRPr lang="en-US" altLang="en-US" sz="3000" smtClean="0">
              <a:latin typeface="Calibri" pitchFamily="34" charset="0"/>
              <a:cs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1331913" y="509588"/>
            <a:ext cx="7242175" cy="93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Safety for Your Child </a:t>
            </a:r>
          </a:p>
        </p:txBody>
      </p:sp>
      <p:sp>
        <p:nvSpPr>
          <p:cNvPr id="3" name="Content Placeholder 2"/>
          <p:cNvSpPr>
            <a:spLocks noGrp="1"/>
          </p:cNvSpPr>
          <p:nvPr>
            <p:ph idx="1"/>
          </p:nvPr>
        </p:nvSpPr>
        <p:spPr>
          <a:xfrm>
            <a:off x="1208088" y="1454150"/>
            <a:ext cx="7753350" cy="4343400"/>
          </a:xfrm>
        </p:spPr>
        <p:txBody>
          <a:bodyPr>
            <a:noAutofit/>
          </a:bodyPr>
          <a:lstStyle/>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NEVER</a:t>
            </a:r>
            <a:r>
              <a:rPr lang="en-US" sz="2600" smtClean="0">
                <a:solidFill>
                  <a:srgbClr val="595959"/>
                </a:solidFill>
                <a:latin typeface="Calibri" pitchFamily="34" charset="0"/>
                <a:ea typeface="MS PGothic" pitchFamily="34" charset="-128"/>
              </a:rPr>
              <a:t> give out personal information</a:t>
            </a:r>
          </a:p>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NEVER</a:t>
            </a:r>
            <a:r>
              <a:rPr lang="en-US" sz="2600" smtClean="0">
                <a:solidFill>
                  <a:srgbClr val="595959"/>
                </a:solidFill>
                <a:latin typeface="Calibri" pitchFamily="34" charset="0"/>
                <a:ea typeface="MS PGothic" pitchFamily="34" charset="-128"/>
              </a:rPr>
              <a:t> use parent</a:t>
            </a:r>
            <a:r>
              <a:rPr lang="en-US" altLang="en-US" sz="2600" smtClean="0">
                <a:solidFill>
                  <a:srgbClr val="595959"/>
                </a:solidFill>
                <a:latin typeface="Calibri" pitchFamily="34" charset="0"/>
                <a:ea typeface="MS PGothic" pitchFamily="34" charset="-128"/>
              </a:rPr>
              <a:t>’</a:t>
            </a:r>
            <a:r>
              <a:rPr lang="en-US" sz="2600" smtClean="0">
                <a:solidFill>
                  <a:srgbClr val="595959"/>
                </a:solidFill>
                <a:latin typeface="Calibri" pitchFamily="34" charset="0"/>
                <a:ea typeface="MS PGothic" pitchFamily="34" charset="-128"/>
              </a:rPr>
              <a:t>s credit card without permission</a:t>
            </a:r>
          </a:p>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NEVER</a:t>
            </a:r>
            <a:r>
              <a:rPr lang="en-US" sz="2600" smtClean="0">
                <a:solidFill>
                  <a:srgbClr val="595959"/>
                </a:solidFill>
                <a:latin typeface="Calibri" pitchFamily="34" charset="0"/>
                <a:ea typeface="MS PGothic" pitchFamily="34" charset="-128"/>
              </a:rPr>
              <a:t> share passwords with anyone </a:t>
            </a:r>
            <a:br>
              <a:rPr lang="en-US" sz="2600" smtClean="0">
                <a:solidFill>
                  <a:srgbClr val="595959"/>
                </a:solidFill>
                <a:latin typeface="Calibri" pitchFamily="34" charset="0"/>
                <a:ea typeface="MS PGothic" pitchFamily="34" charset="-128"/>
              </a:rPr>
            </a:br>
            <a:r>
              <a:rPr lang="en-US" sz="2600" smtClean="0">
                <a:solidFill>
                  <a:srgbClr val="595959"/>
                </a:solidFill>
                <a:latin typeface="Calibri" pitchFamily="34" charset="0"/>
                <a:ea typeface="MS PGothic" pitchFamily="34" charset="-128"/>
              </a:rPr>
              <a:t>(other than your parents) </a:t>
            </a:r>
          </a:p>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NEVER</a:t>
            </a:r>
            <a:r>
              <a:rPr lang="en-US" sz="2600" smtClean="0">
                <a:solidFill>
                  <a:srgbClr val="595959"/>
                </a:solidFill>
                <a:latin typeface="Calibri" pitchFamily="34" charset="0"/>
                <a:ea typeface="MS PGothic" pitchFamily="34" charset="-128"/>
              </a:rPr>
              <a:t> arrange a face-to-face meeting </a:t>
            </a:r>
            <a:br>
              <a:rPr lang="en-US" sz="2600" smtClean="0">
                <a:solidFill>
                  <a:srgbClr val="595959"/>
                </a:solidFill>
                <a:latin typeface="Calibri" pitchFamily="34" charset="0"/>
                <a:ea typeface="MS PGothic" pitchFamily="34" charset="-128"/>
              </a:rPr>
            </a:br>
            <a:r>
              <a:rPr lang="en-US" sz="2600" smtClean="0">
                <a:solidFill>
                  <a:srgbClr val="595959"/>
                </a:solidFill>
                <a:latin typeface="Calibri" pitchFamily="34" charset="0"/>
                <a:ea typeface="MS PGothic" pitchFamily="34" charset="-128"/>
              </a:rPr>
              <a:t>with someone you met online</a:t>
            </a:r>
          </a:p>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DO NOT OPEN </a:t>
            </a:r>
            <a:r>
              <a:rPr lang="en-US" sz="2600" smtClean="0">
                <a:solidFill>
                  <a:srgbClr val="595959"/>
                </a:solidFill>
                <a:latin typeface="Calibri" pitchFamily="34" charset="0"/>
                <a:ea typeface="MS PGothic" pitchFamily="34" charset="-128"/>
              </a:rPr>
              <a:t>an email if you do not know who sent it </a:t>
            </a:r>
          </a:p>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DO NOT CLICK </a:t>
            </a:r>
            <a:r>
              <a:rPr lang="en-US" sz="2600" smtClean="0">
                <a:solidFill>
                  <a:srgbClr val="595959"/>
                </a:solidFill>
                <a:latin typeface="Calibri" pitchFamily="34" charset="0"/>
                <a:ea typeface="MS PGothic" pitchFamily="34" charset="-128"/>
              </a:rPr>
              <a:t>on banner ads or pop up ads on websites </a:t>
            </a:r>
          </a:p>
          <a:p>
            <a:pPr eaLnBrk="1" hangingPunct="1">
              <a:lnSpc>
                <a:spcPct val="90000"/>
              </a:lnSpc>
              <a:buClr>
                <a:srgbClr val="4A452A"/>
              </a:buClr>
              <a:defRPr/>
            </a:pPr>
            <a:r>
              <a:rPr lang="en-US" sz="2600" b="1" smtClean="0">
                <a:solidFill>
                  <a:srgbClr val="0092D2"/>
                </a:solidFill>
                <a:latin typeface="Calibri" pitchFamily="34" charset="0"/>
                <a:ea typeface="MS PGothic" pitchFamily="34" charset="-128"/>
              </a:rPr>
              <a:t>NEVER USE </a:t>
            </a:r>
            <a:r>
              <a:rPr lang="en-US" sz="2600" smtClean="0">
                <a:solidFill>
                  <a:srgbClr val="595959"/>
                </a:solidFill>
                <a:latin typeface="Calibri" pitchFamily="34" charset="0"/>
                <a:ea typeface="MS PGothic" pitchFamily="34" charset="-128"/>
              </a:rPr>
              <a:t>bad language or send threatening email</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320800" y="577850"/>
            <a:ext cx="7823200" cy="93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700" smtClean="0"/>
              <a:t>Using Credit Cards Online</a:t>
            </a:r>
          </a:p>
        </p:txBody>
      </p:sp>
      <p:sp>
        <p:nvSpPr>
          <p:cNvPr id="32771" name="TextBox 3"/>
          <p:cNvSpPr txBox="1">
            <a:spLocks noChangeArrowheads="1"/>
          </p:cNvSpPr>
          <p:nvPr/>
        </p:nvSpPr>
        <p:spPr bwMode="auto">
          <a:xfrm>
            <a:off x="1125538" y="6383338"/>
            <a:ext cx="281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r>
              <a:rPr lang="en-US" altLang="en-US" sz="1000">
                <a:latin typeface="Calibri" pitchFamily="34" charset="0"/>
              </a:rPr>
              <a:t>Adapted from: “</a:t>
            </a:r>
            <a:r>
              <a:rPr lang="en-US" altLang="ja-JP" sz="1000" i="1">
                <a:latin typeface="Calibri" pitchFamily="34" charset="0"/>
              </a:rPr>
              <a:t>11 Tips for Safe Online Shopping</a:t>
            </a:r>
            <a:r>
              <a:rPr lang="en-US" altLang="en-US" sz="1000">
                <a:latin typeface="Calibri" pitchFamily="34" charset="0"/>
              </a:rPr>
              <a:t>”</a:t>
            </a:r>
            <a:r>
              <a:rPr lang="en-US" altLang="ja-JP" sz="1000">
                <a:latin typeface="Calibri" pitchFamily="34" charset="0"/>
              </a:rPr>
              <a:t> by Eric Griffith, PC Mag.com, Nov. 21, 2011</a:t>
            </a:r>
            <a:endParaRPr lang="en-US" altLang="en-US" sz="1000">
              <a:latin typeface="Calibri" pitchFamily="34" charset="0"/>
            </a:endParaRPr>
          </a:p>
        </p:txBody>
      </p:sp>
      <p:sp>
        <p:nvSpPr>
          <p:cNvPr id="6" name="TextBox 5"/>
          <p:cNvSpPr txBox="1"/>
          <p:nvPr/>
        </p:nvSpPr>
        <p:spPr>
          <a:xfrm>
            <a:off x="1196975" y="3522663"/>
            <a:ext cx="7372350" cy="1865312"/>
          </a:xfrm>
          <a:prstGeom prst="rect">
            <a:avLst/>
          </a:prstGeom>
          <a:noFill/>
        </p:spPr>
        <p:txBody>
          <a:bodyPr>
            <a:spAutoFit/>
          </a:bodyPr>
          <a:lstStyle/>
          <a:p>
            <a:pPr marL="349250" indent="-349250" defTabSz="914400" fontAlgn="auto">
              <a:lnSpc>
                <a:spcPct val="90000"/>
              </a:lnSpc>
              <a:spcBef>
                <a:spcPts val="800"/>
              </a:spcBef>
              <a:spcAft>
                <a:spcPts val="0"/>
              </a:spcAft>
              <a:buClr>
                <a:schemeClr val="bg2">
                  <a:lumMod val="25000"/>
                </a:schemeClr>
              </a:buClr>
              <a:buSzPct val="80000"/>
              <a:buFont typeface="Wingdings 2" pitchFamily="18" charset="2"/>
              <a:buChar char=""/>
              <a:defRPr/>
            </a:pPr>
            <a:r>
              <a:rPr lang="en-US" sz="3000" b="1" dirty="0">
                <a:solidFill>
                  <a:srgbClr val="2C2C2C"/>
                </a:solidFill>
                <a:latin typeface="Calibri"/>
                <a:ea typeface="+mn-ea"/>
                <a:cs typeface="Calibri"/>
              </a:rPr>
              <a:t>VeriSign</a:t>
            </a:r>
            <a:r>
              <a:rPr lang="en-US" sz="3000" b="1" dirty="0">
                <a:solidFill>
                  <a:srgbClr val="595959"/>
                </a:solidFill>
                <a:latin typeface="Calibri"/>
                <a:ea typeface="+mn-ea"/>
                <a:cs typeface="Calibri"/>
              </a:rPr>
              <a:t> </a:t>
            </a:r>
            <a:r>
              <a:rPr lang="en-US" sz="3000" dirty="0">
                <a:solidFill>
                  <a:srgbClr val="595959"/>
                </a:solidFill>
                <a:latin typeface="Calibri"/>
                <a:ea typeface="+mn-ea"/>
                <a:cs typeface="Calibri"/>
              </a:rPr>
              <a:t>is a way to transmit highly secure transactions</a:t>
            </a:r>
          </a:p>
          <a:p>
            <a:pPr marL="349250" indent="-349250" defTabSz="914400" fontAlgn="auto">
              <a:lnSpc>
                <a:spcPct val="90000"/>
              </a:lnSpc>
              <a:spcBef>
                <a:spcPts val="800"/>
              </a:spcBef>
              <a:spcAft>
                <a:spcPts val="0"/>
              </a:spcAft>
              <a:buClr>
                <a:schemeClr val="bg2">
                  <a:lumMod val="25000"/>
                </a:schemeClr>
              </a:buClr>
              <a:buSzPct val="80000"/>
              <a:buFont typeface="Wingdings 2" pitchFamily="18" charset="2"/>
              <a:buChar char=""/>
              <a:defRPr/>
            </a:pPr>
            <a:r>
              <a:rPr lang="en-US" sz="3000" dirty="0">
                <a:solidFill>
                  <a:srgbClr val="595959"/>
                </a:solidFill>
                <a:latin typeface="Calibri"/>
                <a:ea typeface="+mn-ea"/>
                <a:cs typeface="Calibri"/>
              </a:rPr>
              <a:t>The symbol means the merchant meets security standards</a:t>
            </a:r>
          </a:p>
        </p:txBody>
      </p:sp>
      <p:pic>
        <p:nvPicPr>
          <p:cNvPr id="3" name="Picture 2" descr="Nortonsecured.jpg"/>
          <p:cNvPicPr>
            <a:picLocks noChangeAspect="1"/>
          </p:cNvPicPr>
          <p:nvPr/>
        </p:nvPicPr>
        <p:blipFill>
          <a:blip r:embed="rId3"/>
          <a:srcRect/>
          <a:stretch>
            <a:fillRect/>
          </a:stretch>
        </p:blipFill>
        <p:spPr bwMode="auto">
          <a:xfrm>
            <a:off x="61913" y="1563688"/>
            <a:ext cx="4445000" cy="1468437"/>
          </a:xfrm>
          <a:prstGeom prst="rect">
            <a:avLst/>
          </a:prstGeom>
          <a:noFill/>
          <a:ln>
            <a:noFill/>
          </a:ln>
          <a:effectLst>
            <a:outerShdw blurRad="292100" dist="139700" dir="2700000" sx="91000" sy="91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verisign.jpg"/>
          <p:cNvPicPr>
            <a:picLocks noChangeAspect="1"/>
          </p:cNvPicPr>
          <p:nvPr/>
        </p:nvPicPr>
        <p:blipFill>
          <a:blip r:embed="rId4"/>
          <a:srcRect/>
          <a:stretch>
            <a:fillRect/>
          </a:stretch>
        </p:blipFill>
        <p:spPr bwMode="auto">
          <a:xfrm>
            <a:off x="4600575" y="1560513"/>
            <a:ext cx="4476750" cy="1477962"/>
          </a:xfrm>
          <a:prstGeom prst="rect">
            <a:avLst/>
          </a:prstGeom>
          <a:noFill/>
          <a:ln>
            <a:noFill/>
          </a:ln>
          <a:effectLst>
            <a:outerShdw blurRad="292100" dist="139700" dir="2700000" sx="91000" sy="91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320800" y="512763"/>
            <a:ext cx="7918450" cy="91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What is at stake?</a:t>
            </a:r>
          </a:p>
        </p:txBody>
      </p:sp>
      <p:sp>
        <p:nvSpPr>
          <p:cNvPr id="33795" name="TextBox 2"/>
          <p:cNvSpPr txBox="1">
            <a:spLocks noChangeArrowheads="1"/>
          </p:cNvSpPr>
          <p:nvPr/>
        </p:nvSpPr>
        <p:spPr bwMode="auto">
          <a:xfrm>
            <a:off x="1200150" y="4497388"/>
            <a:ext cx="748823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lnSpc>
                <a:spcPct val="90000"/>
              </a:lnSpc>
            </a:pPr>
            <a:r>
              <a:rPr lang="en-US" altLang="en-US" sz="4000">
                <a:latin typeface="Calibri" pitchFamily="34" charset="0"/>
              </a:rPr>
              <a:t>If you would not share it with your family, </a:t>
            </a:r>
            <a:r>
              <a:rPr lang="en-US" altLang="en-US" sz="4000" b="1">
                <a:solidFill>
                  <a:srgbClr val="2C2C2C"/>
                </a:solidFill>
                <a:latin typeface="Calibri" pitchFamily="34" charset="0"/>
              </a:rPr>
              <a:t>DO NOT post it</a:t>
            </a:r>
            <a:r>
              <a:rPr lang="en-US" altLang="en-US" sz="4000">
                <a:solidFill>
                  <a:srgbClr val="2C2C2C"/>
                </a:solidFill>
                <a:latin typeface="Calibri" pitchFamily="34" charset="0"/>
              </a:rPr>
              <a:t>!</a:t>
            </a:r>
          </a:p>
        </p:txBody>
      </p:sp>
      <p:pic>
        <p:nvPicPr>
          <p:cNvPr id="33796" name="Family Dinner (30)">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1487488"/>
            <a:ext cx="48275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1320800" y="515938"/>
            <a:ext cx="7823200"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10 Common Sense Rules for Parents</a:t>
            </a:r>
          </a:p>
        </p:txBody>
      </p:sp>
      <p:sp>
        <p:nvSpPr>
          <p:cNvPr id="3" name="Content Placeholder 2"/>
          <p:cNvSpPr>
            <a:spLocks noGrp="1"/>
          </p:cNvSpPr>
          <p:nvPr>
            <p:ph idx="1"/>
          </p:nvPr>
        </p:nvSpPr>
        <p:spPr>
          <a:xfrm>
            <a:off x="1196976" y="1958176"/>
            <a:ext cx="7383026" cy="4267200"/>
          </a:xfrm>
          <a:extLst>
            <a:ext uri="{FAA26D3D-D897-4be2-8F04-BA451C77F1D7}"/>
          </a:extLst>
        </p:spPr>
        <p:txBody>
          <a:bodyPr numCol="2" spcCol="1005840" rtlCol="0">
            <a:noAutofit/>
          </a:bodyPr>
          <a:lstStyle/>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Model good behavior</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Pay attention</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Share your values</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Establish limits</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Encourage balanced lives</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Make kids accountable</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Discuss what is at stake</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Find ways to say “yes”</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It’s not rocket science</a:t>
            </a:r>
          </a:p>
          <a:p>
            <a:pPr marL="457200" indent="-457200" defTabSz="1219170" eaLnBrk="1" fontAlgn="auto" hangingPunct="1">
              <a:lnSpc>
                <a:spcPct val="90000"/>
              </a:lnSpc>
              <a:spcAft>
                <a:spcPts val="0"/>
              </a:spcAft>
              <a:buClr>
                <a:schemeClr val="bg2">
                  <a:lumMod val="25000"/>
                </a:schemeClr>
              </a:buClr>
              <a:buFont typeface="+mj-lt"/>
              <a:buAutoNum type="arabicPeriod"/>
              <a:defRPr/>
            </a:pPr>
            <a:r>
              <a:rPr lang="en-US" sz="2800" smtClean="0">
                <a:solidFill>
                  <a:srgbClr val="595959"/>
                </a:solidFill>
                <a:latin typeface="Calibri"/>
                <a:cs typeface="Calibri"/>
              </a:rPr>
              <a:t>Lighten up and enjoy</a:t>
            </a:r>
            <a:endParaRPr lang="en-US" sz="2800">
              <a:solidFill>
                <a:srgbClr val="595959"/>
              </a:solidFill>
              <a:latin typeface="Calibri"/>
              <a:cs typeface="Calibri"/>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341438" y="566738"/>
            <a:ext cx="7750175" cy="93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smtClean="0"/>
              <a:t>School Internet Filtering</a:t>
            </a:r>
          </a:p>
        </p:txBody>
      </p:sp>
      <p:sp>
        <p:nvSpPr>
          <p:cNvPr id="3" name="Content Placeholder 2"/>
          <p:cNvSpPr>
            <a:spLocks noGrp="1"/>
          </p:cNvSpPr>
          <p:nvPr>
            <p:ph idx="1"/>
          </p:nvPr>
        </p:nvSpPr>
        <p:spPr>
          <a:xfrm>
            <a:off x="1208088" y="1452563"/>
            <a:ext cx="7681912" cy="4470400"/>
          </a:xfrm>
        </p:spPr>
        <p:txBody>
          <a:bodyPr rtlCol="0"/>
          <a:lstStyle/>
          <a:p>
            <a:pPr marL="0" indent="0" defTabSz="1219170" eaLnBrk="1" fontAlgn="auto" hangingPunct="1">
              <a:spcAft>
                <a:spcPts val="0"/>
              </a:spcAft>
              <a:buFont typeface="Wingdings" pitchFamily="2" charset="2"/>
              <a:buNone/>
              <a:defRPr/>
            </a:pPr>
            <a:r>
              <a:rPr lang="en-US" sz="3200">
                <a:solidFill>
                  <a:srgbClr val="2C2C2C"/>
                </a:solidFill>
                <a:latin typeface="Calibri"/>
                <a:cs typeface="Calibri"/>
              </a:rPr>
              <a:t>Filtering software installed on Houston ISD web server blocks </a:t>
            </a:r>
            <a:r>
              <a:rPr lang="en-US" sz="3200" smtClean="0">
                <a:solidFill>
                  <a:srgbClr val="2C2C2C"/>
                </a:solidFill>
                <a:latin typeface="Calibri"/>
                <a:cs typeface="Calibri"/>
              </a:rPr>
              <a:t>social </a:t>
            </a:r>
            <a:r>
              <a:rPr lang="en-US" sz="3200">
                <a:solidFill>
                  <a:srgbClr val="2C2C2C"/>
                </a:solidFill>
                <a:latin typeface="Calibri"/>
                <a:cs typeface="Calibri"/>
              </a:rPr>
              <a:t>media and other </a:t>
            </a:r>
            <a:r>
              <a:rPr lang="en-US" sz="3200" smtClean="0">
                <a:solidFill>
                  <a:srgbClr val="2C2C2C"/>
                </a:solidFill>
                <a:latin typeface="Calibri"/>
                <a:cs typeface="Calibri"/>
              </a:rPr>
              <a:t>prohibited sites.</a:t>
            </a:r>
            <a:endParaRPr lang="en-US" sz="3200">
              <a:solidFill>
                <a:srgbClr val="2C2C2C"/>
              </a:solidFill>
              <a:latin typeface="Calibri"/>
              <a:cs typeface="Calibri"/>
            </a:endParaRPr>
          </a:p>
          <a:p>
            <a:pPr marL="0" lvl="1" indent="0" algn="ctr" defTabSz="1219170" eaLnBrk="1" fontAlgn="auto" hangingPunct="1">
              <a:lnSpc>
                <a:spcPct val="90000"/>
              </a:lnSpc>
              <a:spcBef>
                <a:spcPts val="1400"/>
              </a:spcBef>
              <a:spcAft>
                <a:spcPts val="0"/>
              </a:spcAft>
              <a:buClr>
                <a:schemeClr val="bg2">
                  <a:lumMod val="25000"/>
                </a:schemeClr>
              </a:buClr>
              <a:buSzPct val="80000"/>
              <a:buFont typeface="Arial" pitchFamily="34" charset="0"/>
              <a:buNone/>
              <a:defRPr/>
            </a:pPr>
            <a:r>
              <a:rPr lang="en-US" sz="4400" b="1" dirty="0">
                <a:solidFill>
                  <a:srgbClr val="2C2C2C"/>
                </a:solidFill>
                <a:ea typeface="+mn-ea"/>
              </a:rPr>
              <a:t>F</a:t>
            </a:r>
            <a:r>
              <a:rPr lang="en-US" sz="4400" b="1" dirty="0" smtClean="0">
                <a:solidFill>
                  <a:srgbClr val="2C2C2C"/>
                </a:solidFill>
                <a:ea typeface="+mn-ea"/>
              </a:rPr>
              <a:t>ilter </a:t>
            </a:r>
            <a:r>
              <a:rPr lang="en-US" sz="4400" b="1" dirty="0">
                <a:solidFill>
                  <a:srgbClr val="2C2C2C"/>
                </a:solidFill>
                <a:ea typeface="+mn-ea"/>
              </a:rPr>
              <a:t>is in place at all </a:t>
            </a:r>
            <a:r>
              <a:rPr lang="en-US" sz="4400" b="1" dirty="0" smtClean="0">
                <a:solidFill>
                  <a:srgbClr val="2C2C2C"/>
                </a:solidFill>
                <a:ea typeface="+mn-ea"/>
              </a:rPr>
              <a:t>times, even when at home</a:t>
            </a:r>
            <a:endParaRPr lang="en-US" sz="4400" b="1" dirty="0">
              <a:solidFill>
                <a:srgbClr val="2C2C2C"/>
              </a:solidFill>
              <a:ea typeface="+mn-ea"/>
            </a:endParaRPr>
          </a:p>
          <a:p>
            <a:pPr marL="457189" indent="-457189" defTabSz="1219170" eaLnBrk="1" fontAlgn="auto" hangingPunct="1">
              <a:spcAft>
                <a:spcPts val="0"/>
              </a:spcAft>
              <a:buClr>
                <a:schemeClr val="bg2">
                  <a:lumMod val="25000"/>
                </a:schemeClr>
              </a:buClr>
              <a:defRPr/>
            </a:pPr>
            <a:r>
              <a:rPr lang="en-US" sz="3000" b="1" smtClean="0">
                <a:solidFill>
                  <a:srgbClr val="2C2C2C"/>
                </a:solidFill>
                <a:latin typeface="Calibri"/>
                <a:cs typeface="Calibri"/>
              </a:rPr>
              <a:t>Blocks </a:t>
            </a:r>
            <a:r>
              <a:rPr lang="en-US" sz="3000" b="1">
                <a:solidFill>
                  <a:srgbClr val="2C2C2C"/>
                </a:solidFill>
                <a:latin typeface="Calibri"/>
                <a:cs typeface="Calibri"/>
              </a:rPr>
              <a:t>websites </a:t>
            </a:r>
            <a:r>
              <a:rPr lang="en-US" sz="3000">
                <a:solidFill>
                  <a:srgbClr val="2C2C2C"/>
                </a:solidFill>
                <a:latin typeface="Calibri"/>
                <a:cs typeface="Calibri"/>
              </a:rPr>
              <a:t>based on content key words </a:t>
            </a:r>
          </a:p>
          <a:p>
            <a:pPr marL="457189" indent="-457189" defTabSz="1219170" eaLnBrk="1" fontAlgn="auto" hangingPunct="1">
              <a:spcAft>
                <a:spcPts val="0"/>
              </a:spcAft>
              <a:buClr>
                <a:schemeClr val="bg2">
                  <a:lumMod val="25000"/>
                </a:schemeClr>
              </a:buClr>
              <a:defRPr/>
            </a:pPr>
            <a:r>
              <a:rPr lang="en-US" sz="3000" b="1">
                <a:solidFill>
                  <a:srgbClr val="2C2C2C"/>
                </a:solidFill>
                <a:latin typeface="Calibri"/>
                <a:cs typeface="Calibri"/>
              </a:rPr>
              <a:t>Can block specific websites </a:t>
            </a:r>
            <a:r>
              <a:rPr lang="en-US" sz="3000">
                <a:solidFill>
                  <a:srgbClr val="2C2C2C"/>
                </a:solidFill>
                <a:latin typeface="Calibri"/>
                <a:cs typeface="Calibri"/>
              </a:rPr>
              <a:t>upon request </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341438" y="519113"/>
            <a:ext cx="6265862" cy="72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Session Goals</a:t>
            </a:r>
          </a:p>
        </p:txBody>
      </p:sp>
      <p:sp>
        <p:nvSpPr>
          <p:cNvPr id="3" name="Content Placeholder 2"/>
          <p:cNvSpPr>
            <a:spLocks noGrp="1"/>
          </p:cNvSpPr>
          <p:nvPr>
            <p:ph idx="1"/>
          </p:nvPr>
        </p:nvSpPr>
        <p:spPr>
          <a:xfrm>
            <a:off x="1206500" y="1463675"/>
            <a:ext cx="4467225" cy="4343400"/>
          </a:xfrm>
        </p:spPr>
        <p:txBody>
          <a:bodyPr rtlCol="0">
            <a:noAutofit/>
          </a:bodyPr>
          <a:lstStyle/>
          <a:p>
            <a:pPr marL="0" indent="0" defTabSz="1219170" eaLnBrk="1" fontAlgn="auto" hangingPunct="1">
              <a:lnSpc>
                <a:spcPct val="90000"/>
              </a:lnSpc>
              <a:spcAft>
                <a:spcPts val="0"/>
              </a:spcAft>
              <a:buClr>
                <a:schemeClr val="bg2">
                  <a:lumMod val="25000"/>
                </a:schemeClr>
              </a:buClr>
              <a:buFont typeface="Wingdings" pitchFamily="2" charset="2"/>
              <a:buNone/>
              <a:defRPr/>
            </a:pPr>
            <a:r>
              <a:rPr lang="en-US" sz="3600" smtClean="0">
                <a:solidFill>
                  <a:srgbClr val="595959"/>
                </a:solidFill>
                <a:latin typeface="Arial"/>
                <a:cs typeface="Arial"/>
              </a:rPr>
              <a:t>Provide an overview of </a:t>
            </a:r>
            <a:r>
              <a:rPr lang="en-US" sz="3600" b="1" smtClean="0">
                <a:solidFill>
                  <a:srgbClr val="2C2C2C"/>
                </a:solidFill>
                <a:latin typeface="Arial"/>
                <a:cs typeface="Arial"/>
              </a:rPr>
              <a:t>HISD </a:t>
            </a:r>
            <a:r>
              <a:rPr lang="en-US" sz="3600" b="1" err="1" smtClean="0">
                <a:solidFill>
                  <a:srgbClr val="2C2C2C"/>
                </a:solidFill>
                <a:latin typeface="Arial"/>
                <a:cs typeface="Arial"/>
              </a:rPr>
              <a:t>PowerUp</a:t>
            </a:r>
            <a:r>
              <a:rPr lang="en-US" sz="3600" b="1" smtClean="0">
                <a:solidFill>
                  <a:srgbClr val="2C2C2C"/>
                </a:solidFill>
                <a:latin typeface="Arial"/>
                <a:cs typeface="Arial"/>
              </a:rPr>
              <a:t> initiative</a:t>
            </a:r>
            <a:endParaRPr lang="en-US" sz="3600" smtClean="0">
              <a:solidFill>
                <a:srgbClr val="2C2C2C"/>
              </a:solidFill>
              <a:latin typeface="Arial"/>
              <a:cs typeface="Arial"/>
            </a:endParaRPr>
          </a:p>
          <a:p>
            <a:pPr marL="0" indent="0" defTabSz="1219170" eaLnBrk="1" fontAlgn="auto" hangingPunct="1">
              <a:lnSpc>
                <a:spcPct val="90000"/>
              </a:lnSpc>
              <a:spcBef>
                <a:spcPts val="3624"/>
              </a:spcBef>
              <a:spcAft>
                <a:spcPts val="0"/>
              </a:spcAft>
              <a:buClr>
                <a:schemeClr val="bg2">
                  <a:lumMod val="25000"/>
                </a:schemeClr>
              </a:buClr>
              <a:buFont typeface="Wingdings" pitchFamily="2" charset="2"/>
              <a:buNone/>
              <a:defRPr/>
            </a:pPr>
            <a:r>
              <a:rPr lang="en-US" sz="3600" smtClean="0">
                <a:solidFill>
                  <a:srgbClr val="595959"/>
                </a:solidFill>
                <a:latin typeface="Arial"/>
                <a:cs typeface="Arial"/>
              </a:rPr>
              <a:t>Provide an overview of </a:t>
            </a:r>
            <a:r>
              <a:rPr lang="en-US" sz="3600" b="1" smtClean="0">
                <a:solidFill>
                  <a:srgbClr val="2C2C2C"/>
                </a:solidFill>
                <a:latin typeface="Arial"/>
                <a:cs typeface="Arial"/>
              </a:rPr>
              <a:t>responsible use of technology</a:t>
            </a:r>
            <a:endParaRPr lang="en-US" sz="3600">
              <a:solidFill>
                <a:srgbClr val="2C2C2C"/>
              </a:solidFill>
              <a:latin typeface="Arial"/>
              <a:cs typeface="Arial"/>
            </a:endParaRP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1474788"/>
            <a:ext cx="333375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331913" y="515938"/>
            <a:ext cx="7750175"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Communication Tools</a:t>
            </a:r>
          </a:p>
        </p:txBody>
      </p:sp>
      <p:sp>
        <p:nvSpPr>
          <p:cNvPr id="3" name="Content Placeholder 2"/>
          <p:cNvSpPr>
            <a:spLocks noGrp="1"/>
          </p:cNvSpPr>
          <p:nvPr>
            <p:ph idx="1"/>
          </p:nvPr>
        </p:nvSpPr>
        <p:spPr>
          <a:xfrm>
            <a:off x="1196975" y="2681288"/>
            <a:ext cx="7516813" cy="3009900"/>
          </a:xfrm>
        </p:spPr>
        <p:txBody>
          <a:bodyPr rtlCol="0">
            <a:noAutofit/>
          </a:bodyPr>
          <a:lstStyle/>
          <a:p>
            <a:pPr marL="457189" indent="-457189" defTabSz="1219170" eaLnBrk="1" fontAlgn="auto" hangingPunct="1">
              <a:spcAft>
                <a:spcPts val="0"/>
              </a:spcAft>
              <a:buClr>
                <a:schemeClr val="bg2">
                  <a:lumMod val="25000"/>
                </a:schemeClr>
              </a:buClr>
              <a:defRPr/>
            </a:pPr>
            <a:r>
              <a:rPr lang="en-US" sz="3000">
                <a:solidFill>
                  <a:srgbClr val="595959"/>
                </a:solidFill>
                <a:latin typeface="Calibri"/>
                <a:cs typeface="Calibri"/>
              </a:rPr>
              <a:t>The district will provide </a:t>
            </a:r>
            <a:r>
              <a:rPr lang="en-US" sz="3000" b="1" err="1">
                <a:solidFill>
                  <a:srgbClr val="2C2C2C"/>
                </a:solidFill>
                <a:latin typeface="Calibri"/>
                <a:cs typeface="Calibri"/>
              </a:rPr>
              <a:t>Edmodo</a:t>
            </a:r>
            <a:r>
              <a:rPr lang="en-US" sz="3000" b="1">
                <a:solidFill>
                  <a:srgbClr val="595959"/>
                </a:solidFill>
                <a:latin typeface="Calibri"/>
                <a:cs typeface="Calibri"/>
              </a:rPr>
              <a:t> </a:t>
            </a:r>
            <a:r>
              <a:rPr lang="en-US" sz="3000">
                <a:solidFill>
                  <a:srgbClr val="595959"/>
                </a:solidFill>
                <a:latin typeface="Calibri"/>
                <a:cs typeface="Calibri"/>
              </a:rPr>
              <a:t>and</a:t>
            </a:r>
            <a:r>
              <a:rPr lang="en-US" sz="3000" b="1">
                <a:solidFill>
                  <a:srgbClr val="595959"/>
                </a:solidFill>
                <a:latin typeface="Calibri"/>
                <a:cs typeface="Calibri"/>
              </a:rPr>
              <a:t> </a:t>
            </a:r>
            <a:r>
              <a:rPr lang="en-US" sz="3000" b="1">
                <a:solidFill>
                  <a:srgbClr val="2C2C2C"/>
                </a:solidFill>
                <a:latin typeface="Calibri"/>
                <a:cs typeface="Calibri"/>
              </a:rPr>
              <a:t>Office 365 </a:t>
            </a:r>
            <a:r>
              <a:rPr lang="en-US" sz="3000">
                <a:solidFill>
                  <a:srgbClr val="595959"/>
                </a:solidFill>
                <a:latin typeface="Calibri"/>
                <a:cs typeface="Calibri"/>
              </a:rPr>
              <a:t>accounts for </a:t>
            </a:r>
            <a:r>
              <a:rPr lang="en-US" sz="3000" smtClean="0">
                <a:solidFill>
                  <a:srgbClr val="595959"/>
                </a:solidFill>
                <a:latin typeface="Calibri"/>
                <a:cs typeface="Calibri"/>
              </a:rPr>
              <a:t>students communicating with their teachers, collaborating </a:t>
            </a:r>
            <a:r>
              <a:rPr lang="en-US" sz="3000">
                <a:solidFill>
                  <a:srgbClr val="595959"/>
                </a:solidFill>
                <a:latin typeface="Calibri"/>
                <a:cs typeface="Calibri"/>
              </a:rPr>
              <a:t>with other students </a:t>
            </a:r>
            <a:r>
              <a:rPr lang="en-US" sz="3000" smtClean="0">
                <a:solidFill>
                  <a:srgbClr val="595959"/>
                </a:solidFill>
                <a:latin typeface="Calibri"/>
                <a:cs typeface="Calibri"/>
              </a:rPr>
              <a:t>in their class and </a:t>
            </a:r>
            <a:r>
              <a:rPr lang="en-US" sz="3000">
                <a:solidFill>
                  <a:srgbClr val="595959"/>
                </a:solidFill>
                <a:latin typeface="Calibri"/>
                <a:cs typeface="Calibri"/>
              </a:rPr>
              <a:t>submitting assignments.</a:t>
            </a:r>
          </a:p>
          <a:p>
            <a:pPr marL="457189" indent="-457189" defTabSz="1219170" eaLnBrk="1" fontAlgn="auto" hangingPunct="1">
              <a:spcAft>
                <a:spcPts val="0"/>
              </a:spcAft>
              <a:buClr>
                <a:schemeClr val="bg2">
                  <a:lumMod val="25000"/>
                </a:schemeClr>
              </a:buClr>
              <a:defRPr/>
            </a:pPr>
            <a:r>
              <a:rPr lang="en-US" sz="3000">
                <a:solidFill>
                  <a:srgbClr val="595959"/>
                </a:solidFill>
                <a:latin typeface="Calibri"/>
                <a:cs typeface="Calibri"/>
              </a:rPr>
              <a:t>Students will learn about </a:t>
            </a:r>
            <a:r>
              <a:rPr lang="en-US" sz="3000" smtClean="0">
                <a:solidFill>
                  <a:srgbClr val="595959"/>
                </a:solidFill>
                <a:latin typeface="Calibri"/>
                <a:cs typeface="Calibri"/>
              </a:rPr>
              <a:t>copyright laws, </a:t>
            </a:r>
            <a:r>
              <a:rPr lang="en-US" sz="3000">
                <a:solidFill>
                  <a:srgbClr val="595959"/>
                </a:solidFill>
                <a:latin typeface="Calibri"/>
                <a:cs typeface="Calibri"/>
              </a:rPr>
              <a:t>intellectual property and privacy </a:t>
            </a:r>
          </a:p>
        </p:txBody>
      </p:sp>
      <p:pic>
        <p:nvPicPr>
          <p:cNvPr id="36868" name="Picture 3"/>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466850" y="1443038"/>
            <a:ext cx="35004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8088" y="1038225"/>
            <a:ext cx="36179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bwMode="auto">
          <a:xfrm>
            <a:off x="1482725" y="515938"/>
            <a:ext cx="7108825"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Parent Student Connect</a:t>
            </a:r>
          </a:p>
        </p:txBody>
      </p:sp>
      <p:sp>
        <p:nvSpPr>
          <p:cNvPr id="4" name="Content Placeholder 2"/>
          <p:cNvSpPr txBox="1">
            <a:spLocks/>
          </p:cNvSpPr>
          <p:nvPr/>
        </p:nvSpPr>
        <p:spPr bwMode="auto">
          <a:xfrm>
            <a:off x="1211263" y="3935413"/>
            <a:ext cx="738346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0" indent="0" algn="l" defTabSz="914400" rtl="0" eaLnBrk="1" fontAlgn="base" latinLnBrk="0" hangingPunct="1">
              <a:spcBef>
                <a:spcPts val="300"/>
              </a:spcBef>
              <a:spcAft>
                <a:spcPct val="0"/>
              </a:spcAft>
              <a:buClr>
                <a:schemeClr val="accent1">
                  <a:lumMod val="60000"/>
                  <a:lumOff val="40000"/>
                </a:schemeClr>
              </a:buClr>
              <a:buSzPct val="110000"/>
              <a:buFont typeface="Wingdings 2" pitchFamily="18" charset="2"/>
              <a:buNone/>
              <a:defRPr sz="4000" kern="1200">
                <a:solidFill>
                  <a:schemeClr val="tx1">
                    <a:tint val="75000"/>
                  </a:schemeClr>
                </a:solidFill>
                <a:latin typeface="+mn-lt"/>
                <a:ea typeface="+mn-ea"/>
                <a:cs typeface="+mn-cs"/>
              </a:defRPr>
            </a:lvl1pPr>
            <a:lvl2pPr marL="457200" indent="0" algn="ctr" defTabSz="1217613" rtl="0" fontAlgn="base">
              <a:spcBef>
                <a:spcPct val="20000"/>
              </a:spcBef>
              <a:spcAft>
                <a:spcPct val="0"/>
              </a:spcAft>
              <a:buFont typeface="Arial" charset="0"/>
              <a:buNone/>
              <a:defRPr sz="3700" kern="1200">
                <a:solidFill>
                  <a:schemeClr val="tx1">
                    <a:tint val="75000"/>
                  </a:schemeClr>
                </a:solidFill>
                <a:latin typeface="Calibri"/>
                <a:ea typeface="ＭＳ Ｐゴシック" charset="0"/>
                <a:cs typeface="Calibri"/>
              </a:defRPr>
            </a:lvl2pPr>
            <a:lvl3pPr marL="914400" indent="0" algn="ctr" defTabSz="1217613" rtl="0" fontAlgn="base">
              <a:spcBef>
                <a:spcPct val="20000"/>
              </a:spcBef>
              <a:spcAft>
                <a:spcPct val="0"/>
              </a:spcAft>
              <a:buFont typeface="Arial" charset="0"/>
              <a:buNone/>
              <a:defRPr sz="3200" kern="1200">
                <a:solidFill>
                  <a:schemeClr val="tx1">
                    <a:tint val="75000"/>
                  </a:schemeClr>
                </a:solidFill>
                <a:latin typeface="Calibri"/>
                <a:ea typeface="ＭＳ Ｐゴシック" charset="0"/>
                <a:cs typeface="Calibri"/>
              </a:defRPr>
            </a:lvl3pPr>
            <a:lvl4pPr marL="1371600" indent="0" algn="ctr" defTabSz="1217613" rtl="0" fontAlgn="base">
              <a:spcBef>
                <a:spcPct val="20000"/>
              </a:spcBef>
              <a:spcAft>
                <a:spcPct val="0"/>
              </a:spcAft>
              <a:buFont typeface="Arial" charset="0"/>
              <a:buNone/>
              <a:defRPr sz="2700" kern="1200">
                <a:solidFill>
                  <a:schemeClr val="tx1">
                    <a:tint val="75000"/>
                  </a:schemeClr>
                </a:solidFill>
                <a:latin typeface="Calibri"/>
                <a:ea typeface="ＭＳ Ｐゴシック" charset="0"/>
                <a:cs typeface="Calibri"/>
              </a:defRPr>
            </a:lvl4pPr>
            <a:lvl5pPr marL="1828800" indent="0" algn="ctr" defTabSz="1217613" rtl="0" fontAlgn="base">
              <a:spcBef>
                <a:spcPct val="20000"/>
              </a:spcBef>
              <a:spcAft>
                <a:spcPct val="0"/>
              </a:spcAft>
              <a:buFont typeface="Arial" charset="0"/>
              <a:buNone/>
              <a:defRPr sz="2700" kern="1200">
                <a:solidFill>
                  <a:schemeClr val="tx1">
                    <a:tint val="75000"/>
                  </a:schemeClr>
                </a:solidFill>
                <a:latin typeface="Calibri"/>
                <a:ea typeface="ＭＳ Ｐゴシック" charset="0"/>
                <a:cs typeface="Calibri"/>
              </a:defRPr>
            </a:lvl5pPr>
            <a:lvl6pPr marL="2286000"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2743200"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3200400"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3657600" indent="0" algn="ctr" defTabSz="1219170"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marL="457189" indent="-457189" defTabSz="1219170" fontAlgn="auto">
              <a:lnSpc>
                <a:spcPct val="90000"/>
              </a:lnSpc>
              <a:spcAft>
                <a:spcPts val="0"/>
              </a:spcAft>
              <a:buClr>
                <a:schemeClr val="bg2">
                  <a:lumMod val="25000"/>
                </a:schemeClr>
              </a:buClr>
              <a:buFont typeface="Wingdings" pitchFamily="2" charset="2"/>
              <a:buChar char="§"/>
              <a:defRPr/>
            </a:pPr>
            <a:r>
              <a:rPr lang="en-US" sz="3600" dirty="0" smtClean="0">
                <a:solidFill>
                  <a:srgbClr val="595959"/>
                </a:solidFill>
                <a:latin typeface="Calibri"/>
                <a:cs typeface="Calibri"/>
              </a:rPr>
              <a:t>Have an account</a:t>
            </a:r>
          </a:p>
          <a:p>
            <a:pPr marL="457189" indent="-457189" defTabSz="1219170" fontAlgn="auto">
              <a:lnSpc>
                <a:spcPct val="90000"/>
              </a:lnSpc>
              <a:spcAft>
                <a:spcPts val="0"/>
              </a:spcAft>
              <a:buClr>
                <a:schemeClr val="bg2">
                  <a:lumMod val="25000"/>
                </a:schemeClr>
              </a:buClr>
              <a:buFont typeface="Wingdings" pitchFamily="2" charset="2"/>
              <a:buChar char="§"/>
              <a:defRPr/>
            </a:pPr>
            <a:r>
              <a:rPr lang="en-US" sz="3600" dirty="0" smtClean="0">
                <a:solidFill>
                  <a:srgbClr val="595959"/>
                </a:solidFill>
                <a:latin typeface="Calibri"/>
                <a:cs typeface="Calibri"/>
              </a:rPr>
              <a:t>Actively monitor it</a:t>
            </a:r>
          </a:p>
          <a:p>
            <a:pPr marL="457189" indent="-457189" defTabSz="1219170" fontAlgn="auto">
              <a:lnSpc>
                <a:spcPct val="90000"/>
              </a:lnSpc>
              <a:spcAft>
                <a:spcPts val="0"/>
              </a:spcAft>
              <a:buClr>
                <a:schemeClr val="bg2">
                  <a:lumMod val="25000"/>
                </a:schemeClr>
              </a:buClr>
              <a:buFont typeface="Wingdings" pitchFamily="2" charset="2"/>
              <a:buChar char="§"/>
              <a:defRPr/>
            </a:pPr>
            <a:r>
              <a:rPr lang="en-US" sz="3600" dirty="0" smtClean="0">
                <a:solidFill>
                  <a:srgbClr val="595959"/>
                </a:solidFill>
                <a:latin typeface="Calibri"/>
                <a:cs typeface="Calibri"/>
              </a:rPr>
              <a:t>Set up triggers</a:t>
            </a:r>
          </a:p>
          <a:p>
            <a:pPr defTabSz="1219170" fontAlgn="auto">
              <a:spcAft>
                <a:spcPts val="0"/>
              </a:spcAft>
              <a:buFont typeface="Wingdings" pitchFamily="2" charset="2"/>
              <a:buNone/>
              <a:defRPr/>
            </a:pPr>
            <a:endParaRPr lang="en-US" sz="3200" dirty="0" smtClean="0">
              <a:solidFill>
                <a:srgbClr val="595959"/>
              </a:solidFill>
            </a:endParaRPr>
          </a:p>
          <a:p>
            <a:pPr marL="457189" indent="-457189" defTabSz="1219170" fontAlgn="auto">
              <a:spcAft>
                <a:spcPts val="0"/>
              </a:spcAft>
              <a:buFont typeface="Wingdings" pitchFamily="2" charset="2"/>
              <a:buChar char="§"/>
              <a:defRPr/>
            </a:pPr>
            <a:endParaRPr lang="en-US" sz="3200" dirty="0">
              <a:solidFill>
                <a:srgbClr val="595959"/>
              </a:solidFill>
            </a:endParaRPr>
          </a:p>
        </p:txBody>
      </p:sp>
      <p:sp>
        <p:nvSpPr>
          <p:cNvPr id="5" name="Rectangle 4"/>
          <p:cNvSpPr>
            <a:spLocks noChangeArrowheads="1"/>
          </p:cNvSpPr>
          <p:nvPr/>
        </p:nvSpPr>
        <p:spPr bwMode="auto">
          <a:xfrm>
            <a:off x="2525713" y="2085975"/>
            <a:ext cx="5159375" cy="1552575"/>
          </a:xfrm>
          <a:prstGeom prst="rect">
            <a:avLst/>
          </a:prstGeom>
          <a:solidFill>
            <a:srgbClr val="166EAB"/>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166EAB"/>
              </a:solidFill>
              <a:latin typeface="+mn-lt"/>
              <a:ea typeface="+mn-ea"/>
            </a:endParaRPr>
          </a:p>
        </p:txBody>
      </p:sp>
      <p:pic>
        <p:nvPicPr>
          <p:cNvPr id="37893" name="Picture 5" descr="PsConnectLogo.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3350" y="2247900"/>
            <a:ext cx="5461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1341438" y="512763"/>
            <a:ext cx="8042275" cy="97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Social Media</a:t>
            </a:r>
          </a:p>
        </p:txBody>
      </p:sp>
      <p:sp>
        <p:nvSpPr>
          <p:cNvPr id="3" name="Content Placeholder 2"/>
          <p:cNvSpPr>
            <a:spLocks noGrp="1"/>
          </p:cNvSpPr>
          <p:nvPr>
            <p:ph sz="half" idx="1"/>
          </p:nvPr>
        </p:nvSpPr>
        <p:spPr>
          <a:xfrm>
            <a:off x="1196975" y="1443038"/>
            <a:ext cx="7466013" cy="4108450"/>
          </a:xfrm>
        </p:spPr>
        <p:txBody>
          <a:bodyPr rtlCol="0">
            <a:noAutofit/>
          </a:bodyPr>
          <a:lstStyle/>
          <a:p>
            <a:pPr marL="457189" indent="-457189" defTabSz="1219170" eaLnBrk="1" fontAlgn="auto" hangingPunct="1">
              <a:lnSpc>
                <a:spcPct val="90000"/>
              </a:lnSpc>
              <a:spcAft>
                <a:spcPts val="0"/>
              </a:spcAft>
              <a:buClr>
                <a:schemeClr val="bg2">
                  <a:lumMod val="25000"/>
                </a:schemeClr>
              </a:buClr>
              <a:buFont typeface="Wingdings" charset="2"/>
              <a:buChar char="§"/>
              <a:defRPr/>
            </a:pPr>
            <a:r>
              <a:rPr lang="en-US" sz="3000" b="1" dirty="0" smtClean="0">
                <a:solidFill>
                  <a:srgbClr val="2C2C2C"/>
                </a:solidFill>
                <a:ea typeface="+mn-ea"/>
              </a:rPr>
              <a:t>MONITOR </a:t>
            </a:r>
            <a:r>
              <a:rPr lang="en-US" sz="3000" dirty="0" smtClean="0">
                <a:ea typeface="+mn-ea"/>
              </a:rPr>
              <a:t>all social </a:t>
            </a:r>
            <a:r>
              <a:rPr lang="en-US" sz="3000" dirty="0">
                <a:ea typeface="+mn-ea"/>
              </a:rPr>
              <a:t>media use</a:t>
            </a:r>
          </a:p>
          <a:p>
            <a:pPr marL="457189" indent="-457189" defTabSz="1219170" eaLnBrk="1" fontAlgn="auto" hangingPunct="1">
              <a:lnSpc>
                <a:spcPct val="90000"/>
              </a:lnSpc>
              <a:spcAft>
                <a:spcPts val="0"/>
              </a:spcAft>
              <a:buClr>
                <a:schemeClr val="bg2">
                  <a:lumMod val="25000"/>
                </a:schemeClr>
              </a:buClr>
              <a:buFont typeface="Wingdings" charset="2"/>
              <a:buChar char="§"/>
              <a:defRPr/>
            </a:pPr>
            <a:r>
              <a:rPr lang="en-US" sz="3000" dirty="0">
                <a:ea typeface="+mn-ea"/>
              </a:rPr>
              <a:t>Houston ISD </a:t>
            </a:r>
            <a:r>
              <a:rPr lang="en-US" sz="3000" b="1" dirty="0">
                <a:solidFill>
                  <a:srgbClr val="2C2C2C"/>
                </a:solidFill>
                <a:ea typeface="+mn-ea"/>
              </a:rPr>
              <a:t>filters block </a:t>
            </a:r>
            <a:r>
              <a:rPr lang="en-US" sz="3000" b="1" dirty="0" smtClean="0">
                <a:solidFill>
                  <a:srgbClr val="2C2C2C"/>
                </a:solidFill>
                <a:ea typeface="+mn-ea"/>
              </a:rPr>
              <a:t>unsafe sites</a:t>
            </a:r>
          </a:p>
          <a:p>
            <a:pPr marL="457189" indent="-457189" defTabSz="1219170" eaLnBrk="1" fontAlgn="auto" hangingPunct="1">
              <a:lnSpc>
                <a:spcPct val="90000"/>
              </a:lnSpc>
              <a:spcAft>
                <a:spcPts val="0"/>
              </a:spcAft>
              <a:buClr>
                <a:schemeClr val="bg2">
                  <a:lumMod val="25000"/>
                </a:schemeClr>
              </a:buClr>
              <a:buFont typeface="Wingdings" charset="2"/>
              <a:buChar char="§"/>
              <a:defRPr/>
            </a:pPr>
            <a:r>
              <a:rPr lang="en-US" sz="3000" b="1" dirty="0" smtClean="0">
                <a:solidFill>
                  <a:srgbClr val="2C2C2C"/>
                </a:solidFill>
                <a:ea typeface="+mn-ea"/>
              </a:rPr>
              <a:t>Be </a:t>
            </a:r>
            <a:r>
              <a:rPr lang="en-US" sz="3000" b="1" dirty="0">
                <a:solidFill>
                  <a:srgbClr val="2C2C2C"/>
                </a:solidFill>
                <a:ea typeface="+mn-ea"/>
              </a:rPr>
              <a:t>aware </a:t>
            </a:r>
            <a:r>
              <a:rPr lang="en-US" sz="3000" dirty="0">
                <a:ea typeface="+mn-ea"/>
              </a:rPr>
              <a:t>of which social media sites your child is </a:t>
            </a:r>
            <a:r>
              <a:rPr lang="en-US" sz="3000" dirty="0" smtClean="0">
                <a:ea typeface="+mn-ea"/>
              </a:rPr>
              <a:t>using</a:t>
            </a:r>
          </a:p>
          <a:p>
            <a:pPr marL="457189" indent="-457189" defTabSz="1219170" eaLnBrk="1" fontAlgn="auto" hangingPunct="1">
              <a:lnSpc>
                <a:spcPct val="90000"/>
              </a:lnSpc>
              <a:spcAft>
                <a:spcPts val="0"/>
              </a:spcAft>
              <a:buClr>
                <a:schemeClr val="bg2">
                  <a:lumMod val="25000"/>
                </a:schemeClr>
              </a:buClr>
              <a:buFont typeface="Wingdings" charset="2"/>
              <a:buChar char="§"/>
              <a:defRPr/>
            </a:pPr>
            <a:r>
              <a:rPr lang="en-US" sz="3000" b="1" dirty="0" smtClean="0">
                <a:solidFill>
                  <a:srgbClr val="2C2C2C"/>
                </a:solidFill>
                <a:ea typeface="+mn-ea"/>
              </a:rPr>
              <a:t>Talk </a:t>
            </a:r>
            <a:r>
              <a:rPr lang="en-US" sz="3000" b="1" dirty="0">
                <a:solidFill>
                  <a:srgbClr val="2C2C2C"/>
                </a:solidFill>
                <a:ea typeface="+mn-ea"/>
              </a:rPr>
              <a:t>with your child </a:t>
            </a:r>
            <a:r>
              <a:rPr lang="en-US" sz="3000" dirty="0">
                <a:ea typeface="+mn-ea"/>
              </a:rPr>
              <a:t>about their </a:t>
            </a:r>
            <a:r>
              <a:rPr lang="en-US" sz="3000" dirty="0" smtClean="0">
                <a:ea typeface="+mn-ea"/>
              </a:rPr>
              <a:t>digital </a:t>
            </a:r>
            <a:r>
              <a:rPr lang="en-US" sz="3000" dirty="0">
                <a:ea typeface="+mn-ea"/>
              </a:rPr>
              <a:t>footprint</a:t>
            </a:r>
          </a:p>
          <a:p>
            <a:pPr marL="457189" indent="-457189" defTabSz="1219170" eaLnBrk="1" fontAlgn="auto" hangingPunct="1">
              <a:lnSpc>
                <a:spcPct val="90000"/>
              </a:lnSpc>
              <a:spcAft>
                <a:spcPts val="0"/>
              </a:spcAft>
              <a:buClr>
                <a:schemeClr val="bg2">
                  <a:lumMod val="25000"/>
                </a:schemeClr>
              </a:buClr>
              <a:buFont typeface="Wingdings" charset="2"/>
              <a:buChar char="§"/>
              <a:defRPr/>
            </a:pPr>
            <a:r>
              <a:rPr lang="en-US" sz="3000" b="1" dirty="0">
                <a:solidFill>
                  <a:srgbClr val="2C2C2C"/>
                </a:solidFill>
                <a:ea typeface="+mn-ea"/>
              </a:rPr>
              <a:t>Be alert of any cyber-bullying </a:t>
            </a:r>
            <a:r>
              <a:rPr lang="en-US" sz="3000" dirty="0">
                <a:ea typeface="+mn-ea"/>
              </a:rPr>
              <a:t>and notify school immediately if it involves another </a:t>
            </a:r>
            <a:r>
              <a:rPr lang="en-US" sz="3000" dirty="0" smtClean="0">
                <a:ea typeface="+mn-ea"/>
              </a:rPr>
              <a:t>student</a:t>
            </a:r>
            <a:endParaRPr lang="en-US" sz="3000" dirty="0">
              <a:ea typeface="+mn-ea"/>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1338263" y="515938"/>
            <a:ext cx="8042275" cy="91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Turn and Talk</a:t>
            </a:r>
          </a:p>
        </p:txBody>
      </p:sp>
      <p:sp>
        <p:nvSpPr>
          <p:cNvPr id="3" name="Content Placeholder 2"/>
          <p:cNvSpPr>
            <a:spLocks noGrp="1"/>
          </p:cNvSpPr>
          <p:nvPr>
            <p:ph sz="half" idx="1"/>
          </p:nvPr>
        </p:nvSpPr>
        <p:spPr>
          <a:xfrm>
            <a:off x="1208088" y="1463675"/>
            <a:ext cx="5791200" cy="1404938"/>
          </a:xfrm>
        </p:spPr>
        <p:txBody>
          <a:bodyPr rtlCol="0">
            <a:noAutofit/>
          </a:bodyPr>
          <a:lstStyle/>
          <a:p>
            <a:pPr marL="0" indent="0" defTabSz="1219170" eaLnBrk="1" fontAlgn="auto" hangingPunct="1">
              <a:spcBef>
                <a:spcPts val="2000"/>
              </a:spcBef>
              <a:spcAft>
                <a:spcPts val="0"/>
              </a:spcAft>
              <a:buClr>
                <a:schemeClr val="bg2">
                  <a:lumMod val="25000"/>
                </a:schemeClr>
              </a:buClr>
              <a:buSzPct val="80000"/>
              <a:buFont typeface="Wingdings" pitchFamily="2" charset="2"/>
              <a:buNone/>
              <a:defRPr/>
            </a:pPr>
            <a:r>
              <a:rPr lang="en-US" sz="3200" dirty="0">
                <a:ea typeface="ＭＳ Ｐゴシック" charset="0"/>
              </a:rPr>
              <a:t>Jot down the most important safety tidbit on a post-it. </a:t>
            </a:r>
          </a:p>
        </p:txBody>
      </p:sp>
      <p:sp>
        <p:nvSpPr>
          <p:cNvPr id="5" name="Rectangle 4"/>
          <p:cNvSpPr/>
          <p:nvPr/>
        </p:nvSpPr>
        <p:spPr>
          <a:xfrm>
            <a:off x="1200150" y="4064000"/>
            <a:ext cx="3697288" cy="1077913"/>
          </a:xfrm>
          <a:prstGeom prst="rect">
            <a:avLst/>
          </a:prstGeom>
        </p:spPr>
        <p:txBody>
          <a:bodyPr>
            <a:spAutoFit/>
          </a:bodyPr>
          <a:lstStyle/>
          <a:p>
            <a:pPr fontAlgn="auto">
              <a:spcBef>
                <a:spcPts val="2000"/>
              </a:spcBef>
              <a:spcAft>
                <a:spcPts val="0"/>
              </a:spcAft>
              <a:buClr>
                <a:schemeClr val="bg2">
                  <a:lumMod val="25000"/>
                </a:schemeClr>
              </a:buClr>
              <a:buSzPct val="80000"/>
              <a:defRPr/>
            </a:pPr>
            <a:r>
              <a:rPr lang="en-US" sz="3200" b="1" dirty="0">
                <a:solidFill>
                  <a:srgbClr val="0092D1"/>
                </a:solidFill>
                <a:latin typeface="Calibri"/>
                <a:ea typeface="+mn-ea"/>
                <a:cs typeface="Calibri"/>
              </a:rPr>
              <a:t>Share</a:t>
            </a:r>
            <a:r>
              <a:rPr lang="en-US" sz="3200" b="1" dirty="0">
                <a:latin typeface="Calibri"/>
                <a:ea typeface="+mn-ea"/>
                <a:cs typeface="Calibri"/>
              </a:rPr>
              <a:t> </a:t>
            </a:r>
            <a:r>
              <a:rPr lang="en-US" sz="3200" b="1" dirty="0">
                <a:solidFill>
                  <a:srgbClr val="2C2C2C"/>
                </a:solidFill>
                <a:latin typeface="Calibri"/>
                <a:ea typeface="+mn-ea"/>
                <a:cs typeface="Calibri"/>
              </a:rPr>
              <a:t>with a parent seated next to you.</a:t>
            </a:r>
          </a:p>
        </p:txBody>
      </p:sp>
      <p:pic>
        <p:nvPicPr>
          <p:cNvPr id="399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3043238"/>
            <a:ext cx="294005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1"/>
          <p:cNvSpPr>
            <a:spLocks noChangeArrowheads="1"/>
          </p:cNvSpPr>
          <p:nvPr/>
        </p:nvSpPr>
        <p:spPr bwMode="auto">
          <a:xfrm>
            <a:off x="1200150" y="2720975"/>
            <a:ext cx="50117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Rockwell" pitchFamily="18" charset="0"/>
                <a:ea typeface="MS PGothic" pitchFamily="34" charset="-128"/>
              </a:defRPr>
            </a:lvl1pPr>
            <a:lvl2pPr marL="742950" indent="-285750" defTabSz="1217613" eaLnBrk="0" hangingPunct="0">
              <a:defRPr>
                <a:solidFill>
                  <a:schemeClr val="tx1"/>
                </a:solidFill>
                <a:latin typeface="Rockwell" pitchFamily="18" charset="0"/>
                <a:ea typeface="MS PGothic" pitchFamily="34" charset="-128"/>
              </a:defRPr>
            </a:lvl2pPr>
            <a:lvl3pPr marL="1143000" indent="-228600" defTabSz="1217613" eaLnBrk="0" hangingPunct="0">
              <a:defRPr>
                <a:solidFill>
                  <a:schemeClr val="tx1"/>
                </a:solidFill>
                <a:latin typeface="Rockwell" pitchFamily="18" charset="0"/>
                <a:ea typeface="MS PGothic" pitchFamily="34" charset="-128"/>
              </a:defRPr>
            </a:lvl3pPr>
            <a:lvl4pPr marL="1600200" indent="-228600" defTabSz="1217613" eaLnBrk="0" hangingPunct="0">
              <a:defRPr>
                <a:solidFill>
                  <a:schemeClr val="tx1"/>
                </a:solidFill>
                <a:latin typeface="Rockwell" pitchFamily="18" charset="0"/>
                <a:ea typeface="MS PGothic" pitchFamily="34" charset="-128"/>
              </a:defRPr>
            </a:lvl4pPr>
            <a:lvl5pPr marL="2057400" indent="-228600" defTabSz="1217613" eaLnBrk="0" hangingPunct="0">
              <a:defRPr>
                <a:solidFill>
                  <a:schemeClr val="tx1"/>
                </a:solidFill>
                <a:latin typeface="Rockwell" pitchFamily="18" charset="0"/>
                <a:ea typeface="MS PGothic" pitchFamily="34" charset="-128"/>
              </a:defRPr>
            </a:lvl5pPr>
            <a:lvl6pPr marL="25146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9pPr>
          </a:lstStyle>
          <a:p>
            <a:pPr eaLnBrk="1" hangingPunct="1">
              <a:spcBef>
                <a:spcPts val="2000"/>
              </a:spcBef>
              <a:buClr>
                <a:srgbClr val="4A452A"/>
              </a:buClr>
              <a:buSzPct val="80000"/>
              <a:buFont typeface="Wingdings" pitchFamily="2" charset="2"/>
              <a:buNone/>
            </a:pPr>
            <a:r>
              <a:rPr lang="en-US" altLang="en-US" sz="3200">
                <a:latin typeface="Calibri" pitchFamily="34" charset="0"/>
              </a:rPr>
              <a:t>Place it in one of the papers labeled </a:t>
            </a:r>
            <a:r>
              <a:rPr lang="en-US" altLang="en-US" sz="3200" b="1">
                <a:solidFill>
                  <a:srgbClr val="2C2C2C"/>
                </a:solidFill>
                <a:latin typeface="Calibri" pitchFamily="34" charset="0"/>
              </a:rPr>
              <a:t>“Safety Tidbit”</a:t>
            </a:r>
            <a:r>
              <a:rPr lang="en-US" altLang="ja-JP" sz="3200">
                <a:latin typeface="Calibri" pitchFamily="34" charset="0"/>
              </a:rPr>
              <a:t>. </a:t>
            </a:r>
            <a:endParaRPr lang="en-US" altLang="en-US" sz="320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1333500" y="622300"/>
            <a:ext cx="7739063" cy="93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400" smtClean="0"/>
              <a:t>Responsible</a:t>
            </a:r>
            <a:r>
              <a:rPr lang="en-US" altLang="en-US" sz="3600" smtClean="0"/>
              <a:t> Use of Technology</a:t>
            </a:r>
          </a:p>
        </p:txBody>
      </p:sp>
      <p:sp>
        <p:nvSpPr>
          <p:cNvPr id="3" name="Content Placeholder 2"/>
          <p:cNvSpPr>
            <a:spLocks noGrp="1"/>
          </p:cNvSpPr>
          <p:nvPr>
            <p:ph idx="1"/>
          </p:nvPr>
        </p:nvSpPr>
        <p:spPr>
          <a:xfrm>
            <a:off x="1196975" y="1460500"/>
            <a:ext cx="7734300" cy="3797300"/>
          </a:xfrm>
        </p:spPr>
        <p:txBody>
          <a:bodyPr rtlCol="0">
            <a:noAutofit/>
          </a:bodyPr>
          <a:lstStyle/>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Follow </a:t>
            </a:r>
            <a:r>
              <a:rPr lang="en-US" sz="3000" b="1">
                <a:solidFill>
                  <a:srgbClr val="2C2C2C"/>
                </a:solidFill>
                <a:latin typeface="Calibri"/>
                <a:cs typeface="Calibri"/>
              </a:rPr>
              <a:t>copyright laws </a:t>
            </a:r>
            <a:r>
              <a:rPr lang="en-US" sz="3000">
                <a:solidFill>
                  <a:srgbClr val="595959"/>
                </a:solidFill>
                <a:latin typeface="Calibri"/>
                <a:cs typeface="Calibri"/>
              </a:rPr>
              <a:t>(music piracy)</a:t>
            </a:r>
          </a:p>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Use </a:t>
            </a:r>
            <a:r>
              <a:rPr lang="en-US" sz="3000" b="1">
                <a:solidFill>
                  <a:srgbClr val="2C2C2C"/>
                </a:solidFill>
                <a:latin typeface="Calibri"/>
                <a:cs typeface="Calibri"/>
              </a:rPr>
              <a:t>appropriate language </a:t>
            </a:r>
            <a:r>
              <a:rPr lang="en-US" sz="3000">
                <a:solidFill>
                  <a:srgbClr val="595959"/>
                </a:solidFill>
                <a:latin typeface="Calibri"/>
                <a:cs typeface="Calibri"/>
              </a:rPr>
              <a:t>online</a:t>
            </a:r>
          </a:p>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Students will make </a:t>
            </a:r>
            <a:r>
              <a:rPr lang="en-US" sz="3000" b="1">
                <a:solidFill>
                  <a:srgbClr val="2C2C2C"/>
                </a:solidFill>
                <a:latin typeface="Calibri"/>
                <a:cs typeface="Calibri"/>
              </a:rPr>
              <a:t>available all messages or files</a:t>
            </a:r>
            <a:r>
              <a:rPr lang="en-US" sz="3000">
                <a:solidFill>
                  <a:srgbClr val="595959"/>
                </a:solidFill>
                <a:latin typeface="Calibri"/>
                <a:cs typeface="Calibri"/>
              </a:rPr>
              <a:t> upon administrator or teacher request</a:t>
            </a:r>
          </a:p>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Like a </a:t>
            </a:r>
            <a:r>
              <a:rPr lang="en-US" sz="3000" smtClean="0">
                <a:solidFill>
                  <a:srgbClr val="595959"/>
                </a:solidFill>
                <a:latin typeface="Calibri"/>
                <a:cs typeface="Calibri"/>
              </a:rPr>
              <a:t>textbook </a:t>
            </a:r>
            <a:r>
              <a:rPr lang="en-US" sz="3000">
                <a:solidFill>
                  <a:srgbClr val="595959"/>
                </a:solidFill>
                <a:latin typeface="Calibri"/>
                <a:cs typeface="Calibri"/>
              </a:rPr>
              <a:t>or </a:t>
            </a:r>
            <a:r>
              <a:rPr lang="en-US" sz="3000" smtClean="0">
                <a:solidFill>
                  <a:srgbClr val="595959"/>
                </a:solidFill>
                <a:latin typeface="Calibri"/>
                <a:cs typeface="Calibri"/>
              </a:rPr>
              <a:t>a </a:t>
            </a:r>
            <a:r>
              <a:rPr lang="en-US" sz="3000">
                <a:solidFill>
                  <a:srgbClr val="595959"/>
                </a:solidFill>
                <a:latin typeface="Calibri"/>
                <a:cs typeface="Calibri"/>
              </a:rPr>
              <a:t>locker, </a:t>
            </a:r>
            <a:r>
              <a:rPr lang="en-US" sz="3000" b="1">
                <a:solidFill>
                  <a:srgbClr val="2C2C2C"/>
                </a:solidFill>
                <a:latin typeface="Calibri"/>
                <a:cs typeface="Calibri"/>
              </a:rPr>
              <a:t>Houston ISD owns the laptop</a:t>
            </a:r>
            <a:r>
              <a:rPr lang="en-US" sz="3000">
                <a:solidFill>
                  <a:srgbClr val="595959"/>
                </a:solidFill>
                <a:latin typeface="Calibri"/>
                <a:cs typeface="Calibri"/>
              </a:rPr>
              <a:t>.</a:t>
            </a:r>
            <a:r>
              <a:rPr lang="en-US" sz="3000" b="1">
                <a:solidFill>
                  <a:srgbClr val="595959"/>
                </a:solidFill>
                <a:latin typeface="Calibri"/>
                <a:cs typeface="Calibri"/>
              </a:rPr>
              <a:t> </a:t>
            </a:r>
            <a:r>
              <a:rPr lang="en-US" sz="3000">
                <a:solidFill>
                  <a:srgbClr val="595959"/>
                </a:solidFill>
                <a:latin typeface="Calibri"/>
                <a:cs typeface="Calibri"/>
              </a:rPr>
              <a:t>Students are </a:t>
            </a:r>
            <a:r>
              <a:rPr lang="en-US" sz="3000" smtClean="0">
                <a:solidFill>
                  <a:srgbClr val="595959"/>
                </a:solidFill>
                <a:latin typeface="Calibri"/>
                <a:cs typeface="Calibri"/>
              </a:rPr>
              <a:t>only permitted </a:t>
            </a:r>
            <a:r>
              <a:rPr lang="en-US" sz="3000">
                <a:solidFill>
                  <a:srgbClr val="595959"/>
                </a:solidFill>
                <a:latin typeface="Calibri"/>
                <a:cs typeface="Calibri"/>
              </a:rPr>
              <a:t>to use it for educational advancement</a:t>
            </a:r>
          </a:p>
          <a:p>
            <a:pPr marL="457189" indent="-457189" defTabSz="1219170" eaLnBrk="1" fontAlgn="auto" hangingPunct="1">
              <a:lnSpc>
                <a:spcPct val="90000"/>
              </a:lnSpc>
              <a:spcAft>
                <a:spcPts val="0"/>
              </a:spcAft>
              <a:buClr>
                <a:schemeClr val="bg2">
                  <a:lumMod val="25000"/>
                </a:schemeClr>
              </a:buClr>
              <a:defRPr/>
            </a:pPr>
            <a:r>
              <a:rPr lang="en-US" sz="3000">
                <a:solidFill>
                  <a:srgbClr val="595959"/>
                </a:solidFill>
                <a:latin typeface="Calibri"/>
                <a:cs typeface="Calibri"/>
              </a:rPr>
              <a:t>Administrators have the capabili</a:t>
            </a:r>
            <a:r>
              <a:rPr lang="en-US" sz="3000">
                <a:solidFill>
                  <a:srgbClr val="2C2C2C"/>
                </a:solidFill>
                <a:latin typeface="Calibri"/>
                <a:cs typeface="Calibri"/>
              </a:rPr>
              <a:t>ty to</a:t>
            </a:r>
            <a:r>
              <a:rPr lang="en-US" sz="3000" b="1">
                <a:solidFill>
                  <a:srgbClr val="2C2C2C"/>
                </a:solidFill>
                <a:latin typeface="Calibri"/>
                <a:cs typeface="Calibri"/>
              </a:rPr>
              <a:t> remotely view </a:t>
            </a:r>
            <a:r>
              <a:rPr lang="en-US" sz="3000">
                <a:solidFill>
                  <a:srgbClr val="2C2C2C"/>
                </a:solidFill>
                <a:latin typeface="Calibri"/>
                <a:cs typeface="Calibri"/>
              </a:rPr>
              <a:t>student computers</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1320800" y="515938"/>
            <a:ext cx="7156450"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What is Prohibited?</a:t>
            </a:r>
          </a:p>
        </p:txBody>
      </p:sp>
      <p:sp>
        <p:nvSpPr>
          <p:cNvPr id="3" name="Content Placeholder 2"/>
          <p:cNvSpPr>
            <a:spLocks noGrp="1"/>
          </p:cNvSpPr>
          <p:nvPr>
            <p:ph idx="1"/>
          </p:nvPr>
        </p:nvSpPr>
        <p:spPr>
          <a:xfrm>
            <a:off x="1208088" y="1454150"/>
            <a:ext cx="7546975" cy="4679950"/>
          </a:xfrm>
        </p:spPr>
        <p:txBody>
          <a:bodyPr>
            <a:noAutofit/>
          </a:bodyPr>
          <a:lstStyle/>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Bypassing the filter</a:t>
            </a:r>
          </a:p>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Using another student</a:t>
            </a:r>
            <a:r>
              <a:rPr lang="en-US" altLang="en-US" sz="2800" smtClean="0">
                <a:solidFill>
                  <a:srgbClr val="595959"/>
                </a:solidFill>
                <a:latin typeface="Calibri" pitchFamily="34" charset="0"/>
                <a:ea typeface="MS PGothic" pitchFamily="34" charset="-128"/>
              </a:rPr>
              <a:t>’</a:t>
            </a:r>
            <a:r>
              <a:rPr lang="en-US" sz="2800" smtClean="0">
                <a:solidFill>
                  <a:srgbClr val="595959"/>
                </a:solidFill>
                <a:latin typeface="Calibri" pitchFamily="34" charset="0"/>
                <a:ea typeface="MS PGothic" pitchFamily="34" charset="-128"/>
              </a:rPr>
              <a:t>s username or password</a:t>
            </a:r>
          </a:p>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Sharing passwords (other than with parents)</a:t>
            </a:r>
          </a:p>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Downloading or installing software that has not been approved</a:t>
            </a:r>
          </a:p>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Tampering with hardware</a:t>
            </a:r>
          </a:p>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Chat rooms, IM, social networking, hosting in non-school approved web pages</a:t>
            </a:r>
          </a:p>
          <a:p>
            <a:pPr eaLnBrk="1" hangingPunct="1">
              <a:lnSpc>
                <a:spcPct val="90000"/>
              </a:lnSpc>
              <a:buClr>
                <a:srgbClr val="4A452A"/>
              </a:buClr>
              <a:defRPr/>
            </a:pPr>
            <a:r>
              <a:rPr lang="en-US" sz="2800" smtClean="0">
                <a:solidFill>
                  <a:srgbClr val="595959"/>
                </a:solidFill>
                <a:latin typeface="Calibri" pitchFamily="34" charset="0"/>
                <a:ea typeface="MS PGothic" pitchFamily="34" charset="-128"/>
              </a:rPr>
              <a:t>Inappropriate material: </a:t>
            </a:r>
            <a:br>
              <a:rPr lang="en-US" sz="2800" smtClean="0">
                <a:solidFill>
                  <a:srgbClr val="595959"/>
                </a:solidFill>
                <a:latin typeface="Calibri" pitchFamily="34" charset="0"/>
                <a:ea typeface="MS PGothic" pitchFamily="34" charset="-128"/>
              </a:rPr>
            </a:br>
            <a:r>
              <a:rPr lang="en-US" sz="2800" smtClean="0">
                <a:solidFill>
                  <a:srgbClr val="595959"/>
                </a:solidFill>
                <a:latin typeface="Calibri" pitchFamily="34" charset="0"/>
                <a:ea typeface="MS PGothic" pitchFamily="34" charset="-128"/>
              </a:rPr>
              <a:t>Unacceptable in a school setting </a:t>
            </a:r>
          </a:p>
        </p:txBody>
      </p:sp>
      <p:pic>
        <p:nvPicPr>
          <p:cNvPr id="41988"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0488" y="319088"/>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320800" y="511175"/>
            <a:ext cx="7426325" cy="91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92D2"/>
                </a:solidFill>
              </a:rPr>
              <a:t>Q&amp;A</a:t>
            </a:r>
          </a:p>
        </p:txBody>
      </p:sp>
      <p:sp>
        <p:nvSpPr>
          <p:cNvPr id="3" name="Content Placeholder 2"/>
          <p:cNvSpPr>
            <a:spLocks noGrp="1"/>
          </p:cNvSpPr>
          <p:nvPr>
            <p:ph sz="half" idx="1"/>
          </p:nvPr>
        </p:nvSpPr>
        <p:spPr>
          <a:xfrm>
            <a:off x="1323975" y="1587500"/>
            <a:ext cx="4772025" cy="3197225"/>
          </a:xfrm>
        </p:spPr>
        <p:txBody>
          <a:bodyPr rtlCol="0">
            <a:noAutofit/>
          </a:bodyPr>
          <a:lstStyle/>
          <a:p>
            <a:pPr marL="0" indent="0" defTabSz="1219170" eaLnBrk="1" fontAlgn="auto" hangingPunct="1">
              <a:spcBef>
                <a:spcPts val="2000"/>
              </a:spcBef>
              <a:spcAft>
                <a:spcPts val="0"/>
              </a:spcAft>
              <a:buClr>
                <a:schemeClr val="bg2">
                  <a:lumMod val="25000"/>
                </a:schemeClr>
              </a:buClr>
              <a:buSzPct val="80000"/>
              <a:buFont typeface="Wingdings" pitchFamily="2" charset="2"/>
              <a:buNone/>
              <a:defRPr/>
            </a:pPr>
            <a:r>
              <a:rPr lang="en-US" sz="3000" b="1" dirty="0">
                <a:solidFill>
                  <a:srgbClr val="2C2C2C"/>
                </a:solidFill>
                <a:ea typeface="+mn-ea"/>
              </a:rPr>
              <a:t>I</a:t>
            </a:r>
            <a:r>
              <a:rPr lang="en-US" sz="3000" b="1" dirty="0" smtClean="0">
                <a:solidFill>
                  <a:srgbClr val="2C2C2C"/>
                </a:solidFill>
                <a:ea typeface="+mn-ea"/>
              </a:rPr>
              <a:t>n the index card provided to you, please write down comments or questions you have.</a:t>
            </a:r>
          </a:p>
          <a:p>
            <a:pPr marL="0" indent="0" defTabSz="1219170" eaLnBrk="1" fontAlgn="auto" hangingPunct="1">
              <a:spcBef>
                <a:spcPts val="2000"/>
              </a:spcBef>
              <a:spcAft>
                <a:spcPts val="0"/>
              </a:spcAft>
              <a:buClr>
                <a:schemeClr val="bg2">
                  <a:lumMod val="25000"/>
                </a:schemeClr>
              </a:buClr>
              <a:buSzPct val="80000"/>
              <a:buFont typeface="Wingdings" pitchFamily="2" charset="2"/>
              <a:buNone/>
              <a:defRPr/>
            </a:pPr>
            <a:r>
              <a:rPr lang="en-US" sz="3000" dirty="0">
                <a:solidFill>
                  <a:srgbClr val="595959"/>
                </a:solidFill>
                <a:ea typeface="+mn-ea"/>
              </a:rPr>
              <a:t>W</a:t>
            </a:r>
            <a:r>
              <a:rPr lang="en-US" sz="3000" dirty="0" smtClean="0">
                <a:solidFill>
                  <a:srgbClr val="595959"/>
                </a:solidFill>
                <a:ea typeface="+mn-ea"/>
              </a:rPr>
              <a:t>e will like to send you a survey to see if this information was helpful to you and your child. </a:t>
            </a:r>
          </a:p>
          <a:p>
            <a:pPr marL="0" indent="0" defTabSz="1219170" eaLnBrk="1" fontAlgn="auto" hangingPunct="1">
              <a:spcBef>
                <a:spcPts val="2000"/>
              </a:spcBef>
              <a:spcAft>
                <a:spcPts val="0"/>
              </a:spcAft>
              <a:buClr>
                <a:schemeClr val="bg2">
                  <a:lumMod val="25000"/>
                </a:schemeClr>
              </a:buClr>
              <a:buSzPct val="80000"/>
              <a:buFont typeface="Wingdings" pitchFamily="2" charset="2"/>
              <a:buNone/>
              <a:defRPr/>
            </a:pPr>
            <a:r>
              <a:rPr lang="en-US" sz="2900" dirty="0" smtClean="0">
                <a:ea typeface="+mn-ea"/>
              </a:rPr>
              <a:t> </a:t>
            </a:r>
            <a:endParaRPr lang="en-US" sz="2900" dirty="0">
              <a:ea typeface="+mn-ea"/>
            </a:endParaRPr>
          </a:p>
        </p:txBody>
      </p:sp>
      <p:sp>
        <p:nvSpPr>
          <p:cNvPr id="10" name="TextBox 9"/>
          <p:cNvSpPr txBox="1"/>
          <p:nvPr/>
        </p:nvSpPr>
        <p:spPr>
          <a:xfrm>
            <a:off x="5247229" y="4"/>
            <a:ext cx="2561167" cy="6555641"/>
          </a:xfrm>
          <a:prstGeom prst="rect">
            <a:avLst/>
          </a:prstGeom>
          <a:noFill/>
        </p:spPr>
        <p:txBody>
          <a:bodyPr>
            <a:spAutoFit/>
            <a:scene3d>
              <a:camera prst="perspectiveContrastingLeftFacing"/>
              <a:lightRig rig="threePt" dir="t"/>
            </a:scene3d>
            <a:sp3d extrusionH="57150">
              <a:bevelT w="38100" h="139700"/>
              <a:bevelB h="44450"/>
            </a:sp3d>
          </a:bodyPr>
          <a:lstStyle/>
          <a:p>
            <a:pPr fontAlgn="auto">
              <a:spcBef>
                <a:spcPts val="0"/>
              </a:spcBef>
              <a:spcAft>
                <a:spcPts val="0"/>
              </a:spcAft>
              <a:defRPr/>
            </a:pPr>
            <a:r>
              <a:rPr lang="en-US" sz="42000" b="1" dirty="0">
                <a:solidFill>
                  <a:srgbClr val="0092D2"/>
                </a:solidFill>
                <a:effectLst>
                  <a:outerShdw blurRad="60007" dist="200025" dir="15000000" sy="30000" kx="-1800000" algn="bl" rotWithShape="0">
                    <a:prstClr val="black">
                      <a:alpha val="32000"/>
                    </a:prstClr>
                  </a:outerShdw>
                </a:effectLst>
                <a:latin typeface="Arial"/>
                <a:ea typeface="+mn-ea"/>
                <a:cs typeface="Arial"/>
              </a:rPr>
              <a:t>?</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bwMode="auto">
          <a:xfrm>
            <a:off x="1482725" y="515938"/>
            <a:ext cx="7108825"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5000" smtClean="0"/>
              <a:t>Technology Resources for Parents</a:t>
            </a:r>
          </a:p>
        </p:txBody>
      </p:sp>
      <p:sp>
        <p:nvSpPr>
          <p:cNvPr id="44035" name="Content Placeholder 2"/>
          <p:cNvSpPr>
            <a:spLocks noGrp="1"/>
          </p:cNvSpPr>
          <p:nvPr>
            <p:ph sz="half" idx="1"/>
          </p:nvPr>
        </p:nvSpPr>
        <p:spPr>
          <a:xfrm>
            <a:off x="1317625" y="2338388"/>
            <a:ext cx="7224713" cy="1731962"/>
          </a:xfrm>
        </p:spPr>
        <p:txBody>
          <a:bodyPr/>
          <a:lstStyle/>
          <a:p>
            <a:pPr marL="0" indent="0" algn="ctr" eaLnBrk="1" hangingPunct="1">
              <a:spcBef>
                <a:spcPts val="2000"/>
              </a:spcBef>
              <a:buClr>
                <a:srgbClr val="4A452A"/>
              </a:buClr>
              <a:buSzPct val="80000"/>
              <a:buFont typeface="Wingdings" pitchFamily="2" charset="2"/>
              <a:buNone/>
            </a:pPr>
            <a:r>
              <a:rPr lang="en-US" altLang="en-US" sz="3200" b="1" smtClean="0">
                <a:solidFill>
                  <a:srgbClr val="2C2C2C"/>
                </a:solidFill>
                <a:latin typeface="Calibri" pitchFamily="34" charset="0"/>
                <a:cs typeface="Calibri" pitchFamily="34" charset="0"/>
                <a:hlinkClick r:id="rId2"/>
              </a:rPr>
              <a:t>http://www.houstonisd.org/Page/66660</a:t>
            </a:r>
            <a:endParaRPr lang="en-US" altLang="en-US" sz="3200" b="1" smtClean="0">
              <a:solidFill>
                <a:srgbClr val="2C2C2C"/>
              </a:solidFill>
              <a:latin typeface="Calibri" pitchFamily="34" charset="0"/>
              <a:cs typeface="Calibri" pitchFamily="34" charset="0"/>
            </a:endParaRPr>
          </a:p>
          <a:p>
            <a:pPr marL="0" indent="0" algn="ctr" eaLnBrk="1" hangingPunct="1">
              <a:spcBef>
                <a:spcPts val="2000"/>
              </a:spcBef>
              <a:buClr>
                <a:srgbClr val="4A452A"/>
              </a:buClr>
              <a:buSzPct val="80000"/>
              <a:buFont typeface="Wingdings" pitchFamily="2" charset="2"/>
              <a:buNone/>
            </a:pPr>
            <a:r>
              <a:rPr lang="en-US" altLang="en-US" sz="3200" b="1" smtClean="0">
                <a:solidFill>
                  <a:srgbClr val="2C2C2C"/>
                </a:solidFill>
                <a:latin typeface="Calibri" pitchFamily="34" charset="0"/>
                <a:cs typeface="Calibri" pitchFamily="34" charset="0"/>
              </a:rPr>
              <a:t> </a:t>
            </a:r>
            <a:r>
              <a:rPr lang="en-US" altLang="en-US" sz="3200" b="1" smtClean="0">
                <a:solidFill>
                  <a:srgbClr val="2C2C2C"/>
                </a:solidFill>
                <a:latin typeface="Calibri" pitchFamily="34" charset="0"/>
                <a:cs typeface="Calibri" pitchFamily="34" charset="0"/>
                <a:hlinkClick r:id="rId3"/>
              </a:rPr>
              <a:t>http://houstonisd.org/instructionaltech</a:t>
            </a:r>
            <a:endParaRPr lang="en-US" altLang="en-US" sz="3200" b="1" smtClean="0">
              <a:solidFill>
                <a:srgbClr val="2C2C2C"/>
              </a:solidFill>
              <a:latin typeface="Calibri" pitchFamily="34" charset="0"/>
              <a:cs typeface="Calibri" pitchFamily="34" charset="0"/>
            </a:endParaRPr>
          </a:p>
          <a:p>
            <a:pPr marL="0" indent="0" algn="ctr" eaLnBrk="1" hangingPunct="1">
              <a:spcBef>
                <a:spcPts val="2000"/>
              </a:spcBef>
              <a:buClr>
                <a:srgbClr val="4A452A"/>
              </a:buClr>
              <a:buSzPct val="80000"/>
              <a:buFont typeface="Wingdings" pitchFamily="2" charset="2"/>
              <a:buNone/>
            </a:pPr>
            <a:r>
              <a:rPr lang="en-US" altLang="en-US" sz="3200" b="1" smtClean="0">
                <a:solidFill>
                  <a:srgbClr val="2C2C2C"/>
                </a:solidFill>
                <a:latin typeface="Calibri" pitchFamily="34" charset="0"/>
                <a:cs typeface="Calibri" pitchFamily="34" charset="0"/>
                <a:hlinkClick r:id="rId4"/>
              </a:rPr>
              <a:t>http://ftc.gov</a:t>
            </a:r>
            <a:endParaRPr lang="en-US" altLang="en-US" sz="3200" b="1" smtClean="0">
              <a:solidFill>
                <a:srgbClr val="2C2C2C"/>
              </a:solidFill>
              <a:latin typeface="Calibri" pitchFamily="34" charset="0"/>
              <a:cs typeface="Calibri" pitchFamily="34" charset="0"/>
            </a:endParaRPr>
          </a:p>
          <a:p>
            <a:pPr marL="0" indent="0" algn="ctr" eaLnBrk="1" hangingPunct="1">
              <a:spcBef>
                <a:spcPts val="2000"/>
              </a:spcBef>
              <a:buClr>
                <a:srgbClr val="4A452A"/>
              </a:buClr>
              <a:buSzPct val="80000"/>
              <a:buFont typeface="Wingdings" pitchFamily="2" charset="2"/>
              <a:buNone/>
            </a:pPr>
            <a:endParaRPr lang="en-US" altLang="en-US" sz="3200" b="1" smtClean="0">
              <a:solidFill>
                <a:srgbClr val="2C2C2C"/>
              </a:solidFill>
              <a:latin typeface="Calibri" pitchFamily="34" charset="0"/>
              <a:cs typeface="Calibri" pitchFamily="34" charset="0"/>
            </a:endParaRPr>
          </a:p>
          <a:p>
            <a:pPr marL="0" indent="0" algn="ctr" eaLnBrk="1" hangingPunct="1">
              <a:spcBef>
                <a:spcPts val="2000"/>
              </a:spcBef>
              <a:buClr>
                <a:srgbClr val="4A452A"/>
              </a:buClr>
              <a:buSzPct val="80000"/>
              <a:buFont typeface="Wingdings" pitchFamily="2" charset="2"/>
              <a:buNone/>
            </a:pPr>
            <a:endParaRPr lang="en-US" altLang="en-US" sz="3200" b="1" smtClean="0">
              <a:solidFill>
                <a:srgbClr val="2C2C2C"/>
              </a:solidFill>
              <a:latin typeface="Calibri" pitchFamily="34" charset="0"/>
              <a:cs typeface="Calibri" pitchFamily="34" charset="0"/>
            </a:endParaRPr>
          </a:p>
          <a:p>
            <a:pPr marL="0" indent="0" algn="ctr" eaLnBrk="1" hangingPunct="1">
              <a:spcBef>
                <a:spcPts val="2000"/>
              </a:spcBef>
              <a:buClr>
                <a:srgbClr val="4A452A"/>
              </a:buClr>
              <a:buSzPct val="80000"/>
              <a:buFont typeface="Wingdings" pitchFamily="2" charset="2"/>
              <a:buNone/>
            </a:pPr>
            <a:endParaRPr lang="en-US" altLang="en-US" sz="2800" smtClean="0">
              <a:solidFill>
                <a:srgbClr val="2C2C2C"/>
              </a:solidFill>
              <a:latin typeface="Calibri" pitchFamily="34" charset="0"/>
              <a:cs typeface="Calibri"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half" idx="1"/>
          </p:nvPr>
        </p:nvSpPr>
        <p:spPr>
          <a:xfrm>
            <a:off x="1446213" y="1593850"/>
            <a:ext cx="3381375" cy="4349750"/>
          </a:xfrm>
        </p:spPr>
        <p:txBody>
          <a:bodyPr/>
          <a:lstStyle/>
          <a:p>
            <a:pPr eaLnBrk="1" hangingPunct="1"/>
            <a:endParaRPr lang="en-US" altLang="en-US" smtClean="0">
              <a:latin typeface="Calibri" pitchFamily="34" charset="0"/>
              <a:cs typeface="Calibri" pitchFamily="34" charset="0"/>
            </a:endParaRPr>
          </a:p>
        </p:txBody>
      </p:sp>
      <p:sp>
        <p:nvSpPr>
          <p:cNvPr id="45059" name="Content Placeholder 2"/>
          <p:cNvSpPr>
            <a:spLocks noGrp="1"/>
          </p:cNvSpPr>
          <p:nvPr>
            <p:ph sz="half" idx="2"/>
          </p:nvPr>
        </p:nvSpPr>
        <p:spPr>
          <a:xfrm>
            <a:off x="5013325" y="1603375"/>
            <a:ext cx="3578225" cy="4340225"/>
          </a:xfrm>
        </p:spPr>
        <p:txBody>
          <a:bodyPr/>
          <a:lstStyle/>
          <a:p>
            <a:pPr eaLnBrk="1" hangingPunct="1"/>
            <a:endParaRPr lang="en-US" altLang="en-US" smtClean="0">
              <a:latin typeface="Calibri" pitchFamily="34" charset="0"/>
              <a:cs typeface="Calibri" pitchFamily="34" charset="0"/>
            </a:endParaRPr>
          </a:p>
        </p:txBody>
      </p:sp>
      <p:sp>
        <p:nvSpPr>
          <p:cNvPr id="45060" name="Title 3"/>
          <p:cNvSpPr>
            <a:spLocks noGrp="1"/>
          </p:cNvSpPr>
          <p:nvPr>
            <p:ph type="title"/>
          </p:nvPr>
        </p:nvSpPr>
        <p:spPr bwMode="auto">
          <a:xfrm>
            <a:off x="1482725" y="515938"/>
            <a:ext cx="7108825"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5" name="Rectangle 4"/>
          <p:cNvSpPr>
            <a:spLocks noChangeArrowheads="1"/>
          </p:cNvSpPr>
          <p:nvPr/>
        </p:nvSpPr>
        <p:spPr bwMode="auto">
          <a:xfrm>
            <a:off x="0" y="0"/>
            <a:ext cx="9142413" cy="69215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5062" name="Content Placeholder 2"/>
          <p:cNvSpPr txBox="1">
            <a:spLocks/>
          </p:cNvSpPr>
          <p:nvPr/>
        </p:nvSpPr>
        <p:spPr bwMode="auto">
          <a:xfrm>
            <a:off x="430213" y="1262063"/>
            <a:ext cx="828675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defTabSz="1217613" eaLnBrk="0" hangingPunct="0">
              <a:defRPr>
                <a:solidFill>
                  <a:schemeClr val="tx1"/>
                </a:solidFill>
                <a:latin typeface="Rockwell" pitchFamily="18" charset="0"/>
                <a:ea typeface="MS PGothic" pitchFamily="34" charset="-128"/>
              </a:defRPr>
            </a:lvl1pPr>
            <a:lvl2pPr marL="742950" indent="-285750" defTabSz="1217613" eaLnBrk="0" hangingPunct="0">
              <a:defRPr>
                <a:solidFill>
                  <a:schemeClr val="tx1"/>
                </a:solidFill>
                <a:latin typeface="Rockwell" pitchFamily="18" charset="0"/>
                <a:ea typeface="MS PGothic" pitchFamily="34" charset="-128"/>
              </a:defRPr>
            </a:lvl2pPr>
            <a:lvl3pPr marL="1143000" indent="-228600" defTabSz="1217613" eaLnBrk="0" hangingPunct="0">
              <a:defRPr>
                <a:solidFill>
                  <a:schemeClr val="tx1"/>
                </a:solidFill>
                <a:latin typeface="Rockwell" pitchFamily="18" charset="0"/>
                <a:ea typeface="MS PGothic" pitchFamily="34" charset="-128"/>
              </a:defRPr>
            </a:lvl3pPr>
            <a:lvl4pPr marL="1600200" indent="-228600" defTabSz="1217613" eaLnBrk="0" hangingPunct="0">
              <a:defRPr>
                <a:solidFill>
                  <a:schemeClr val="tx1"/>
                </a:solidFill>
                <a:latin typeface="Rockwell" pitchFamily="18" charset="0"/>
                <a:ea typeface="MS PGothic" pitchFamily="34" charset="-128"/>
              </a:defRPr>
            </a:lvl4pPr>
            <a:lvl5pPr marL="2057400" indent="-228600" defTabSz="1217613" eaLnBrk="0" hangingPunct="0">
              <a:defRPr>
                <a:solidFill>
                  <a:schemeClr val="tx1"/>
                </a:solidFill>
                <a:latin typeface="Rockwell" pitchFamily="18" charset="0"/>
                <a:ea typeface="MS PGothic" pitchFamily="34" charset="-128"/>
              </a:defRPr>
            </a:lvl5pPr>
            <a:lvl6pPr marL="25146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1217613"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spcBef>
                <a:spcPts val="1600"/>
              </a:spcBef>
              <a:buFont typeface="Wingdings" pitchFamily="2" charset="2"/>
              <a:buNone/>
            </a:pPr>
            <a:r>
              <a:rPr lang="en-US" altLang="en-US" sz="2800" b="1">
                <a:solidFill>
                  <a:srgbClr val="2C2C2C"/>
                </a:solidFill>
                <a:latin typeface="Calibri" pitchFamily="34" charset="0"/>
              </a:rPr>
              <a:t>Xfinity Internet connection</a:t>
            </a:r>
            <a:r>
              <a:rPr lang="en-US" altLang="en-US" sz="2800">
                <a:solidFill>
                  <a:srgbClr val="2C2C2C"/>
                </a:solidFill>
                <a:latin typeface="Calibri" pitchFamily="34" charset="0"/>
              </a:rPr>
              <a:t> </a:t>
            </a:r>
            <a:r>
              <a:rPr lang="en-US" altLang="en-US" sz="3600" b="1">
                <a:solidFill>
                  <a:srgbClr val="2C2C2C"/>
                </a:solidFill>
                <a:latin typeface="Calibri" pitchFamily="34" charset="0"/>
              </a:rPr>
              <a:t>$9.95 </a:t>
            </a:r>
            <a:r>
              <a:rPr lang="en-US" altLang="en-US" sz="2800">
                <a:solidFill>
                  <a:srgbClr val="2C2C2C"/>
                </a:solidFill>
                <a:latin typeface="Calibri" pitchFamily="34" charset="0"/>
              </a:rPr>
              <a:t>for eligible families:</a:t>
            </a:r>
          </a:p>
          <a:p>
            <a:pPr algn="ctr" eaLnBrk="1" hangingPunct="1">
              <a:spcBef>
                <a:spcPts val="400"/>
              </a:spcBef>
              <a:buFont typeface="Wingdings" pitchFamily="2" charset="2"/>
              <a:buNone/>
            </a:pPr>
            <a:r>
              <a:rPr lang="en-US" altLang="en-US" sz="2800">
                <a:latin typeface="Calibri" pitchFamily="34" charset="0"/>
                <a:hlinkClick r:id="rId2"/>
              </a:rPr>
              <a:t>http://www.InternetBasico.com</a:t>
            </a:r>
            <a:r>
              <a:rPr lang="en-US" altLang="en-US" sz="2800">
                <a:latin typeface="Calibri" pitchFamily="34" charset="0"/>
              </a:rPr>
              <a:t> </a:t>
            </a:r>
          </a:p>
          <a:p>
            <a:pPr algn="ctr" eaLnBrk="1" hangingPunct="1">
              <a:buFont typeface="Wingdings" pitchFamily="2" charset="2"/>
              <a:buNone/>
            </a:pPr>
            <a:r>
              <a:rPr lang="en-US" altLang="en-US" sz="2800">
                <a:latin typeface="Calibri" pitchFamily="34" charset="0"/>
              </a:rPr>
              <a:t>1-855-765-6995 (Español)</a:t>
            </a:r>
          </a:p>
          <a:p>
            <a:pPr algn="ctr" eaLnBrk="1" hangingPunct="1">
              <a:spcBef>
                <a:spcPts val="1600"/>
              </a:spcBef>
              <a:buFont typeface="Wingdings" pitchFamily="2" charset="2"/>
              <a:buNone/>
            </a:pPr>
            <a:r>
              <a:rPr lang="en-US" altLang="en-US" sz="2800">
                <a:latin typeface="Calibri" pitchFamily="34" charset="0"/>
                <a:hlinkClick r:id="rId3"/>
              </a:rPr>
              <a:t>http://www.InternetEssentials.com</a:t>
            </a:r>
            <a:endParaRPr lang="en-US" altLang="en-US" sz="2800">
              <a:latin typeface="Calibri" pitchFamily="34" charset="0"/>
            </a:endParaRPr>
          </a:p>
          <a:p>
            <a:pPr algn="ctr" eaLnBrk="1" hangingPunct="1">
              <a:buFont typeface="Wingdings" pitchFamily="2" charset="2"/>
              <a:buNone/>
            </a:pPr>
            <a:r>
              <a:rPr lang="en-US" altLang="en-US" sz="2800">
                <a:latin typeface="Calibri" pitchFamily="34" charset="0"/>
              </a:rPr>
              <a:t>1-855-846-8376 (English)</a:t>
            </a:r>
          </a:p>
          <a:p>
            <a:pPr algn="ctr" eaLnBrk="1" hangingPunct="1">
              <a:spcBef>
                <a:spcPts val="4000"/>
              </a:spcBef>
              <a:buFont typeface="Wingdings" pitchFamily="2" charset="2"/>
              <a:buNone/>
            </a:pPr>
            <a:r>
              <a:rPr lang="en-US" altLang="en-US" sz="3600" b="1">
                <a:solidFill>
                  <a:srgbClr val="2C2C2C"/>
                </a:solidFill>
                <a:latin typeface="Calibri" pitchFamily="34" charset="0"/>
              </a:rPr>
              <a:t>Free Wifi around the city:</a:t>
            </a:r>
            <a:endParaRPr lang="en-US" altLang="en-US" sz="3600">
              <a:solidFill>
                <a:srgbClr val="2C2C2C"/>
              </a:solidFill>
              <a:latin typeface="Calibri" pitchFamily="34" charset="0"/>
            </a:endParaRPr>
          </a:p>
          <a:p>
            <a:pPr algn="ctr" eaLnBrk="1" hangingPunct="1">
              <a:spcBef>
                <a:spcPts val="1600"/>
              </a:spcBef>
              <a:buFont typeface="Wingdings" pitchFamily="2" charset="2"/>
              <a:buNone/>
            </a:pPr>
            <a:r>
              <a:rPr lang="en-US" altLang="en-US" sz="2800" b="1">
                <a:solidFill>
                  <a:srgbClr val="595959"/>
                </a:solidFill>
                <a:latin typeface="Calibri" pitchFamily="34" charset="0"/>
              </a:rPr>
              <a:t>WeCan Houston</a:t>
            </a:r>
            <a:r>
              <a:rPr lang="en-US" altLang="en-US" sz="2800">
                <a:solidFill>
                  <a:srgbClr val="595959"/>
                </a:solidFill>
                <a:latin typeface="Calibri" pitchFamily="34" charset="0"/>
              </a:rPr>
              <a:t> </a:t>
            </a:r>
            <a:r>
              <a:rPr lang="en-US" altLang="en-US" sz="2800">
                <a:latin typeface="Calibri" pitchFamily="34" charset="0"/>
              </a:rPr>
              <a:t>- Community Wifi Networks: </a:t>
            </a:r>
            <a:r>
              <a:rPr lang="en-US" altLang="en-US" sz="2800" u="sng">
                <a:latin typeface="Calibri" pitchFamily="34" charset="0"/>
                <a:hlinkClick r:id="rId4"/>
              </a:rPr>
              <a:t>http://digitalhouston.ning.com/Services</a:t>
            </a:r>
            <a:endParaRPr lang="en-US" altLang="en-US" sz="2800">
              <a:solidFill>
                <a:srgbClr val="2C2C2C"/>
              </a:solidFill>
              <a:latin typeface="Calibri" pitchFamily="34" charset="0"/>
            </a:endParaRPr>
          </a:p>
        </p:txBody>
      </p:sp>
      <p:sp>
        <p:nvSpPr>
          <p:cNvPr id="45063" name="Title 1"/>
          <p:cNvSpPr txBox="1">
            <a:spLocks/>
          </p:cNvSpPr>
          <p:nvPr/>
        </p:nvSpPr>
        <p:spPr bwMode="auto">
          <a:xfrm>
            <a:off x="312738" y="511175"/>
            <a:ext cx="84343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2200" eaLnBrk="0" hangingPunct="0">
              <a:defRPr>
                <a:solidFill>
                  <a:schemeClr val="tx1"/>
                </a:solidFill>
                <a:latin typeface="Rockwell" pitchFamily="18" charset="0"/>
                <a:ea typeface="MS PGothic" pitchFamily="34" charset="-128"/>
              </a:defRPr>
            </a:lvl1pPr>
            <a:lvl2pPr marL="742950" indent="-285750" defTabSz="1092200" eaLnBrk="0" hangingPunct="0">
              <a:defRPr>
                <a:solidFill>
                  <a:schemeClr val="tx1"/>
                </a:solidFill>
                <a:latin typeface="Rockwell" pitchFamily="18" charset="0"/>
                <a:ea typeface="MS PGothic" pitchFamily="34" charset="-128"/>
              </a:defRPr>
            </a:lvl2pPr>
            <a:lvl3pPr marL="1143000" indent="-228600" defTabSz="1092200" eaLnBrk="0" hangingPunct="0">
              <a:defRPr>
                <a:solidFill>
                  <a:schemeClr val="tx1"/>
                </a:solidFill>
                <a:latin typeface="Rockwell" pitchFamily="18" charset="0"/>
                <a:ea typeface="MS PGothic" pitchFamily="34" charset="-128"/>
              </a:defRPr>
            </a:lvl3pPr>
            <a:lvl4pPr marL="1600200" indent="-228600" defTabSz="1092200" eaLnBrk="0" hangingPunct="0">
              <a:defRPr>
                <a:solidFill>
                  <a:schemeClr val="tx1"/>
                </a:solidFill>
                <a:latin typeface="Rockwell" pitchFamily="18" charset="0"/>
                <a:ea typeface="MS PGothic" pitchFamily="34" charset="-128"/>
              </a:defRPr>
            </a:lvl4pPr>
            <a:lvl5pPr marL="2057400" indent="-228600" defTabSz="1092200" eaLnBrk="0" hangingPunct="0">
              <a:defRPr>
                <a:solidFill>
                  <a:schemeClr val="tx1"/>
                </a:solidFill>
                <a:latin typeface="Rockwell" pitchFamily="18" charset="0"/>
                <a:ea typeface="MS PGothic" pitchFamily="34" charset="-128"/>
              </a:defRPr>
            </a:lvl5pPr>
            <a:lvl6pPr marL="2514600" indent="-228600" defTabSz="1092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1092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1092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1092200" eaLnBrk="0" fontAlgn="base" hangingPunct="0">
              <a:spcBef>
                <a:spcPct val="0"/>
              </a:spcBef>
              <a:spcAft>
                <a:spcPct val="0"/>
              </a:spcAft>
              <a:defRPr>
                <a:solidFill>
                  <a:schemeClr val="tx1"/>
                </a:solidFill>
                <a:latin typeface="Rockwell" pitchFamily="18" charset="0"/>
                <a:ea typeface="MS PGothic" pitchFamily="34" charset="-128"/>
              </a:defRPr>
            </a:lvl9pPr>
          </a:lstStyle>
          <a:p>
            <a:pPr algn="ctr" eaLnBrk="1" hangingPunct="1">
              <a:lnSpc>
                <a:spcPct val="80000"/>
              </a:lnSpc>
            </a:pPr>
            <a:r>
              <a:rPr lang="en-US" altLang="en-US" sz="4000" b="1">
                <a:solidFill>
                  <a:srgbClr val="0092D1"/>
                </a:solidFill>
                <a:latin typeface="Century Gothic" pitchFamily="34" charset="0"/>
              </a:rPr>
              <a:t>Discounted Internet and Free Wifi</a:t>
            </a:r>
            <a:endParaRPr lang="en-US" altLang="en-US" sz="4000" b="1">
              <a:solidFill>
                <a:srgbClr val="0092D2"/>
              </a:solidFill>
              <a:latin typeface="Century Gothic" pitchFamily="34" charset="0"/>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08075" y="3522663"/>
            <a:ext cx="7686675" cy="1344612"/>
          </a:xfrm>
        </p:spPr>
        <p:txBody>
          <a:bodyPr rtlCol="0">
            <a:normAutofit fontScale="92500"/>
          </a:bodyPr>
          <a:lstStyle/>
          <a:p>
            <a:pPr marL="0" indent="0" algn="ctr" defTabSz="1219170" eaLnBrk="1" fontAlgn="auto" hangingPunct="1">
              <a:lnSpc>
                <a:spcPct val="90000"/>
              </a:lnSpc>
              <a:spcAft>
                <a:spcPts val="0"/>
              </a:spcAft>
              <a:buFont typeface="Wingdings" pitchFamily="2" charset="2"/>
              <a:buNone/>
              <a:defRPr/>
            </a:pPr>
            <a:r>
              <a:rPr lang="en-US" sz="3000">
                <a:latin typeface="+mj-lt"/>
                <a:cs typeface="Century"/>
              </a:rPr>
              <a:t>TRANSFORMING </a:t>
            </a:r>
            <a:r>
              <a:rPr lang="en-US" sz="3000" smtClean="0">
                <a:latin typeface="+mj-lt"/>
                <a:cs typeface="Century"/>
              </a:rPr>
              <a:t>TEACHING AND </a:t>
            </a:r>
            <a:r>
              <a:rPr lang="en-US" sz="3000">
                <a:latin typeface="+mj-lt"/>
                <a:cs typeface="Century"/>
              </a:rPr>
              <a:t>LEARNING</a:t>
            </a:r>
          </a:p>
          <a:p>
            <a:pPr marL="0" indent="0" algn="ctr" defTabSz="1219170" eaLnBrk="1" fontAlgn="auto" hangingPunct="1">
              <a:lnSpc>
                <a:spcPct val="90000"/>
              </a:lnSpc>
              <a:spcBef>
                <a:spcPts val="0"/>
              </a:spcBef>
              <a:spcAft>
                <a:spcPts val="0"/>
              </a:spcAft>
              <a:buFont typeface="Wingdings" pitchFamily="2" charset="2"/>
              <a:buNone/>
              <a:defRPr/>
            </a:pPr>
            <a:r>
              <a:rPr lang="en-US" sz="6000" smtClean="0">
                <a:solidFill>
                  <a:srgbClr val="0092D1"/>
                </a:solidFill>
                <a:latin typeface="Calibri"/>
                <a:cs typeface="Calibri"/>
              </a:rPr>
              <a:t>Becoming #</a:t>
            </a:r>
            <a:r>
              <a:rPr lang="en-US" sz="6000" err="1" smtClean="0">
                <a:solidFill>
                  <a:srgbClr val="0092D1"/>
                </a:solidFill>
                <a:latin typeface="Calibri"/>
                <a:cs typeface="Calibri"/>
              </a:rPr>
              <a:t>GreatAllOver</a:t>
            </a:r>
            <a:endParaRPr lang="en-US" sz="6000" smtClean="0">
              <a:solidFill>
                <a:srgbClr val="0092D1"/>
              </a:solidFill>
              <a:latin typeface="Calibri"/>
              <a:cs typeface="Calibri"/>
            </a:endParaRPr>
          </a:p>
        </p:txBody>
      </p:sp>
      <p:pic>
        <p:nvPicPr>
          <p:cNvPr id="46083" name="Picture 3" descr="PowerUplogo.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66688"/>
            <a:ext cx="885031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341438" y="522288"/>
            <a:ext cx="7254875" cy="77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Now?</a:t>
            </a:r>
          </a:p>
        </p:txBody>
      </p:sp>
      <p:sp>
        <p:nvSpPr>
          <p:cNvPr id="6" name="Content Placeholder 5"/>
          <p:cNvSpPr>
            <a:spLocks noGrp="1"/>
          </p:cNvSpPr>
          <p:nvPr>
            <p:ph idx="1"/>
          </p:nvPr>
        </p:nvSpPr>
        <p:spPr>
          <a:xfrm>
            <a:off x="1208088" y="1720850"/>
            <a:ext cx="7499350" cy="2935288"/>
          </a:xfrm>
        </p:spPr>
        <p:txBody>
          <a:bodyPr>
            <a:noAutofit/>
          </a:bodyPr>
          <a:lstStyle/>
          <a:p>
            <a:pPr marL="0" indent="0" eaLnBrk="1" hangingPunct="1">
              <a:lnSpc>
                <a:spcPct val="90000"/>
              </a:lnSpc>
              <a:buClr>
                <a:srgbClr val="376092"/>
              </a:buClr>
              <a:buFont typeface="Wingdings" pitchFamily="2" charset="2"/>
              <a:buNone/>
              <a:defRPr/>
            </a:pPr>
            <a:r>
              <a:rPr lang="en-US" altLang="en-US" sz="3200" i="1" smtClean="0">
                <a:solidFill>
                  <a:srgbClr val="595959"/>
                </a:solidFill>
                <a:latin typeface="Calibri" pitchFamily="34" charset="0"/>
                <a:ea typeface="MS PGothic" pitchFamily="34" charset="-128"/>
              </a:rPr>
              <a:t>“</a:t>
            </a:r>
            <a:r>
              <a:rPr lang="en-US" sz="3200" i="1" smtClean="0">
                <a:solidFill>
                  <a:srgbClr val="595959"/>
                </a:solidFill>
                <a:latin typeface="Calibri" pitchFamily="34" charset="0"/>
                <a:ea typeface="MS PGothic" pitchFamily="34" charset="-128"/>
              </a:rPr>
              <a:t>With anytime – anywhere learning, our students will have the world at their fingertips. We will make sure they learn skills that complement technology in order to prevent them from being replaced by technology.</a:t>
            </a:r>
            <a:r>
              <a:rPr lang="en-US" altLang="en-US" sz="3200" i="1" smtClean="0">
                <a:solidFill>
                  <a:srgbClr val="595959"/>
                </a:solidFill>
                <a:latin typeface="Calibri" pitchFamily="34" charset="0"/>
                <a:ea typeface="MS PGothic" pitchFamily="34" charset="-128"/>
              </a:rPr>
              <a:t>”</a:t>
            </a:r>
            <a:endParaRPr lang="en-US" sz="3200" i="1" smtClean="0">
              <a:solidFill>
                <a:srgbClr val="595959"/>
              </a:solidFill>
              <a:latin typeface="Calibri" pitchFamily="34" charset="0"/>
              <a:ea typeface="MS PGothic" pitchFamily="34" charset="-128"/>
            </a:endParaRPr>
          </a:p>
        </p:txBody>
      </p:sp>
      <p:sp>
        <p:nvSpPr>
          <p:cNvPr id="8" name="Content Placeholder 5"/>
          <p:cNvSpPr txBox="1">
            <a:spLocks/>
          </p:cNvSpPr>
          <p:nvPr/>
        </p:nvSpPr>
        <p:spPr>
          <a:xfrm>
            <a:off x="1395413" y="4579938"/>
            <a:ext cx="7156450" cy="998537"/>
          </a:xfrm>
          <a:prstGeom prst="rect">
            <a:avLst/>
          </a:prstGeom>
        </p:spPr>
        <p:txBody>
          <a:bodyPr lIns="121917" tIns="60958" rIns="121917" bIns="60958"/>
          <a:lstStyle>
            <a:lvl1pPr marL="457189" indent="-457189" algn="l" defTabSz="1219170" rtl="0" eaLnBrk="1" latinLnBrk="0" hangingPunct="1">
              <a:spcBef>
                <a:spcPct val="20000"/>
              </a:spcBef>
              <a:buClr>
                <a:schemeClr val="accent1">
                  <a:lumMod val="75000"/>
                </a:schemeClr>
              </a:buClr>
              <a:buSzPct val="80000"/>
              <a:buFont typeface="Wingdings" pitchFamily="2" charset="2"/>
              <a:buChar char="§"/>
              <a:defRPr sz="2200" kern="1200" dirty="0">
                <a:solidFill>
                  <a:schemeClr val="tx1">
                    <a:lumMod val="65000"/>
                    <a:lumOff val="35000"/>
                  </a:schemeClr>
                </a:solidFill>
                <a:latin typeface="+mn-lt"/>
                <a:ea typeface="+mn-ea"/>
                <a:cs typeface="+mn-cs"/>
              </a:defRPr>
            </a:lvl1pPr>
            <a:lvl2pPr marL="349250" indent="-349250" algn="l" defTabSz="1219170" rtl="0" eaLnBrk="1" latinLnBrk="0" hangingPunct="1">
              <a:spcBef>
                <a:spcPct val="20000"/>
              </a:spcBef>
              <a:buFont typeface="Arial" pitchFamily="34" charset="0"/>
              <a:buChar char="–"/>
              <a:defRPr sz="2200" b="0" kern="1200">
                <a:solidFill>
                  <a:schemeClr val="tx1"/>
                </a:solidFill>
                <a:latin typeface="+mn-lt"/>
                <a:ea typeface="+mn-ea"/>
                <a:cs typeface="+mn-cs"/>
              </a:defRPr>
            </a:lvl2pPr>
            <a:lvl3pPr marL="349250" indent="-349250" algn="l" defTabSz="1219170" rtl="0" eaLnBrk="1" latinLnBrk="0" hangingPunct="1">
              <a:spcBef>
                <a:spcPct val="20000"/>
              </a:spcBef>
              <a:buFont typeface="Arial" pitchFamily="34" charset="0"/>
              <a:buChar char="•"/>
              <a:defRPr sz="2200" b="0" kern="1200">
                <a:solidFill>
                  <a:schemeClr val="tx1"/>
                </a:solidFill>
                <a:latin typeface="+mn-lt"/>
                <a:ea typeface="+mn-ea"/>
                <a:cs typeface="+mn-cs"/>
              </a:defRPr>
            </a:lvl3pPr>
            <a:lvl4pPr marL="349250" indent="-349250" algn="l" defTabSz="1219170" rtl="0" eaLnBrk="1" latinLnBrk="0" hangingPunct="1">
              <a:spcBef>
                <a:spcPct val="20000"/>
              </a:spcBef>
              <a:buFont typeface="Arial" pitchFamily="34" charset="0"/>
              <a:buChar char="–"/>
              <a:defRPr sz="2700" b="1" kern="1200">
                <a:solidFill>
                  <a:schemeClr val="tx1"/>
                </a:solidFill>
                <a:latin typeface="+mn-lt"/>
                <a:ea typeface="+mn-ea"/>
                <a:cs typeface="+mn-cs"/>
              </a:defRPr>
            </a:lvl4pPr>
            <a:lvl5pPr marL="349250" indent="-349250" algn="l" defTabSz="1219170" rtl="0" eaLnBrk="1" latinLnBrk="0" hangingPunct="1">
              <a:spcBef>
                <a:spcPct val="20000"/>
              </a:spcBef>
              <a:buFont typeface="Arial" pitchFamily="34" charset="0"/>
              <a:buChar char="»"/>
              <a:defRPr sz="2700" b="1"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r" fontAlgn="auto">
              <a:spcAft>
                <a:spcPts val="0"/>
              </a:spcAft>
              <a:buFont typeface="Wingdings" pitchFamily="2" charset="2"/>
              <a:buNone/>
              <a:defRPr/>
            </a:pPr>
            <a:r>
              <a:rPr lang="en-US" sz="2300" b="1">
                <a:solidFill>
                  <a:srgbClr val="2C2C2C"/>
                </a:solidFill>
                <a:latin typeface="Calibri"/>
                <a:cs typeface="Calibri"/>
              </a:rPr>
              <a:t>Terry B. Grier, </a:t>
            </a:r>
            <a:r>
              <a:rPr lang="en-US" sz="2300" b="1" err="1">
                <a:solidFill>
                  <a:srgbClr val="2C2C2C"/>
                </a:solidFill>
                <a:latin typeface="Calibri"/>
                <a:cs typeface="Calibri"/>
              </a:rPr>
              <a:t>Ed.D</a:t>
            </a:r>
            <a:r>
              <a:rPr lang="en-US" sz="2300" b="1">
                <a:solidFill>
                  <a:srgbClr val="2C2C2C"/>
                </a:solidFill>
                <a:latin typeface="Calibri"/>
                <a:cs typeface="Calibri"/>
              </a:rPr>
              <a:t>., </a:t>
            </a:r>
            <a:r>
              <a:rPr lang="en-US" sz="2300" b="1" smtClean="0">
                <a:solidFill>
                  <a:srgbClr val="2C2C2C"/>
                </a:solidFill>
                <a:latin typeface="Calibri"/>
                <a:cs typeface="Calibri"/>
              </a:rPr>
              <a:t/>
            </a:r>
            <a:br>
              <a:rPr lang="en-US" sz="2300" b="1" smtClean="0">
                <a:solidFill>
                  <a:srgbClr val="2C2C2C"/>
                </a:solidFill>
                <a:latin typeface="Calibri"/>
                <a:cs typeface="Calibri"/>
              </a:rPr>
            </a:br>
            <a:r>
              <a:rPr lang="en-US" sz="2300" b="1" smtClean="0">
                <a:solidFill>
                  <a:srgbClr val="2C2C2C"/>
                </a:solidFill>
                <a:latin typeface="Calibri"/>
                <a:cs typeface="Calibri"/>
              </a:rPr>
              <a:t>HISD Superintendent </a:t>
            </a:r>
            <a:r>
              <a:rPr lang="en-US" sz="2300" b="1">
                <a:solidFill>
                  <a:srgbClr val="2C2C2C"/>
                </a:solidFill>
                <a:latin typeface="Calibri"/>
                <a:cs typeface="Calibri"/>
              </a:rPr>
              <a:t>of Schools </a:t>
            </a:r>
          </a:p>
          <a:p>
            <a:pPr marL="0" indent="0" algn="r" fontAlgn="auto">
              <a:spcAft>
                <a:spcPts val="0"/>
              </a:spcAft>
              <a:buFont typeface="Wingdings" pitchFamily="2" charset="2"/>
              <a:buNone/>
              <a:defRPr/>
            </a:pPr>
            <a:r>
              <a:rPr lang="en-US" b="1" i="1" smtClean="0">
                <a:solidFill>
                  <a:schemeClr val="tx1">
                    <a:lumMod val="50000"/>
                  </a:schemeClr>
                </a:solidFill>
                <a:latin typeface="Calibri"/>
                <a:cs typeface="Calibri"/>
              </a:rPr>
              <a:t>February 1, 2013 | HISD State of the Schools Address</a:t>
            </a:r>
            <a:endParaRPr lang="en-US" b="1" i="1">
              <a:solidFill>
                <a:schemeClr val="tx1">
                  <a:lumMod val="50000"/>
                </a:schemeClr>
              </a:solidFill>
              <a:latin typeface="Calibri"/>
              <a:cs typeface="Calibri"/>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341438" y="514350"/>
            <a:ext cx="7197725"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Now?</a:t>
            </a:r>
          </a:p>
        </p:txBody>
      </p:sp>
      <p:sp>
        <p:nvSpPr>
          <p:cNvPr id="3" name="Content Placeholder 2"/>
          <p:cNvSpPr>
            <a:spLocks noGrp="1"/>
          </p:cNvSpPr>
          <p:nvPr>
            <p:ph idx="1"/>
          </p:nvPr>
        </p:nvSpPr>
        <p:spPr>
          <a:xfrm>
            <a:off x="1196975" y="1443038"/>
            <a:ext cx="7600950" cy="2986087"/>
          </a:xfrm>
        </p:spPr>
        <p:txBody>
          <a:bodyPr rtlCol="0">
            <a:noAutofit/>
          </a:bodyPr>
          <a:lstStyle/>
          <a:p>
            <a:pPr marL="457189" indent="-457189" defTabSz="1219170" eaLnBrk="1" fontAlgn="auto" hangingPunct="1">
              <a:lnSpc>
                <a:spcPct val="90000"/>
              </a:lnSpc>
              <a:spcAft>
                <a:spcPts val="0"/>
              </a:spcAft>
              <a:buClr>
                <a:schemeClr val="bg2">
                  <a:lumMod val="25000"/>
                </a:schemeClr>
              </a:buClr>
              <a:defRPr/>
            </a:pPr>
            <a:r>
              <a:rPr lang="en-US" sz="2800" b="1" smtClean="0">
                <a:solidFill>
                  <a:srgbClr val="2C2C2C"/>
                </a:solidFill>
                <a:latin typeface="Calibri"/>
                <a:cs typeface="Calibri"/>
              </a:rPr>
              <a:t>Our Vision: </a:t>
            </a:r>
            <a:r>
              <a:rPr lang="en-US" sz="2800" smtClean="0">
                <a:solidFill>
                  <a:srgbClr val="595959"/>
                </a:solidFill>
                <a:latin typeface="Calibri"/>
                <a:cs typeface="Calibri"/>
              </a:rPr>
              <a:t>Becoming Great All Over means great opportunities for all students</a:t>
            </a:r>
          </a:p>
          <a:p>
            <a:pPr marL="457189" indent="-457189" defTabSz="1219170" eaLnBrk="1" fontAlgn="auto" hangingPunct="1">
              <a:lnSpc>
                <a:spcPct val="90000"/>
              </a:lnSpc>
              <a:spcAft>
                <a:spcPts val="0"/>
              </a:spcAft>
              <a:buClr>
                <a:schemeClr val="bg2">
                  <a:lumMod val="25000"/>
                </a:schemeClr>
              </a:buClr>
              <a:defRPr/>
            </a:pPr>
            <a:r>
              <a:rPr lang="en-US" sz="2800" smtClean="0">
                <a:solidFill>
                  <a:srgbClr val="595959"/>
                </a:solidFill>
                <a:latin typeface="Calibri"/>
                <a:cs typeface="Calibri"/>
              </a:rPr>
              <a:t>With 24/7 access to information, students are at the </a:t>
            </a:r>
            <a:r>
              <a:rPr lang="en-US" sz="2800" b="1" smtClean="0">
                <a:solidFill>
                  <a:srgbClr val="2C2C2C"/>
                </a:solidFill>
                <a:latin typeface="Calibri"/>
                <a:cs typeface="Calibri"/>
              </a:rPr>
              <a:t>center of the teaching and learning process</a:t>
            </a:r>
          </a:p>
          <a:p>
            <a:pPr marL="457189" indent="-457189" defTabSz="1219170" eaLnBrk="1" fontAlgn="auto" hangingPunct="1">
              <a:lnSpc>
                <a:spcPct val="90000"/>
              </a:lnSpc>
              <a:spcAft>
                <a:spcPts val="0"/>
              </a:spcAft>
              <a:buClr>
                <a:schemeClr val="bg2">
                  <a:lumMod val="25000"/>
                </a:schemeClr>
              </a:buClr>
              <a:defRPr/>
            </a:pPr>
            <a:r>
              <a:rPr lang="en-US" sz="2800" b="1" smtClean="0">
                <a:solidFill>
                  <a:srgbClr val="2C2C2C"/>
                </a:solidFill>
                <a:latin typeface="Calibri"/>
                <a:cs typeface="Calibri"/>
              </a:rPr>
              <a:t>View videos, find educational sites </a:t>
            </a:r>
            <a:r>
              <a:rPr lang="en-US" sz="2800" smtClean="0">
                <a:solidFill>
                  <a:srgbClr val="595959"/>
                </a:solidFill>
                <a:latin typeface="Calibri"/>
                <a:cs typeface="Calibri"/>
              </a:rPr>
              <a:t>from all over the world and work in projects to develop:</a:t>
            </a:r>
          </a:p>
        </p:txBody>
      </p:sp>
      <p:sp>
        <p:nvSpPr>
          <p:cNvPr id="20484" name="Rectangle 3"/>
          <p:cNvSpPr>
            <a:spLocks noChangeArrowheads="1"/>
          </p:cNvSpPr>
          <p:nvPr/>
        </p:nvSpPr>
        <p:spPr bwMode="auto">
          <a:xfrm>
            <a:off x="1273175" y="4424363"/>
            <a:ext cx="7870825"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Rockwell" pitchFamily="18" charset="0"/>
                <a:ea typeface="MS PGothic" pitchFamily="34" charset="-128"/>
              </a:defRPr>
            </a:lvl1pPr>
            <a:lvl2pPr marL="800100" indent="-34290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itchFamily="18" charset="0"/>
                <a:ea typeface="MS PGothic" pitchFamily="34" charset="-128"/>
              </a:defRPr>
            </a:lvl9pPr>
          </a:lstStyle>
          <a:p>
            <a:pPr lvl="1" eaLnBrk="1" hangingPunct="1">
              <a:lnSpc>
                <a:spcPct val="90000"/>
              </a:lnSpc>
              <a:buSzPct val="80000"/>
              <a:buFont typeface="Wingdings" pitchFamily="2" charset="2"/>
              <a:buChar char="§"/>
            </a:pPr>
            <a:r>
              <a:rPr lang="en-US" altLang="en-US" sz="2800" b="1">
                <a:solidFill>
                  <a:srgbClr val="2C2C2C"/>
                </a:solidFill>
                <a:latin typeface="Calibri" pitchFamily="34" charset="0"/>
              </a:rPr>
              <a:t>Critical Thinking </a:t>
            </a:r>
          </a:p>
          <a:p>
            <a:pPr lvl="1" eaLnBrk="1" hangingPunct="1">
              <a:lnSpc>
                <a:spcPct val="90000"/>
              </a:lnSpc>
              <a:buSzPct val="80000"/>
              <a:buFont typeface="Wingdings" pitchFamily="2" charset="2"/>
              <a:buChar char="§"/>
            </a:pPr>
            <a:r>
              <a:rPr lang="en-US" altLang="en-US" sz="2800" b="1">
                <a:solidFill>
                  <a:srgbClr val="2C2C2C"/>
                </a:solidFill>
                <a:latin typeface="Calibri" pitchFamily="34" charset="0"/>
              </a:rPr>
              <a:t>Communication </a:t>
            </a:r>
          </a:p>
          <a:p>
            <a:pPr lvl="1" eaLnBrk="1" hangingPunct="1">
              <a:lnSpc>
                <a:spcPct val="90000"/>
              </a:lnSpc>
              <a:buSzPct val="80000"/>
              <a:buFont typeface="Wingdings" pitchFamily="2" charset="2"/>
              <a:buChar char="§"/>
            </a:pPr>
            <a:r>
              <a:rPr lang="en-US" altLang="en-US" sz="2800" b="1">
                <a:solidFill>
                  <a:srgbClr val="2C2C2C"/>
                </a:solidFill>
                <a:latin typeface="Calibri" pitchFamily="34" charset="0"/>
              </a:rPr>
              <a:t>Collaboration </a:t>
            </a:r>
          </a:p>
          <a:p>
            <a:pPr lvl="1" eaLnBrk="1" hangingPunct="1">
              <a:lnSpc>
                <a:spcPct val="90000"/>
              </a:lnSpc>
              <a:buSzPct val="80000"/>
              <a:buFont typeface="Wingdings" pitchFamily="2" charset="2"/>
              <a:buChar char="§"/>
            </a:pPr>
            <a:r>
              <a:rPr lang="en-US" altLang="en-US" sz="2800" b="1">
                <a:solidFill>
                  <a:srgbClr val="2C2C2C"/>
                </a:solidFill>
                <a:latin typeface="Calibri" pitchFamily="34" charset="0"/>
              </a:rPr>
              <a:t>Creativity</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331913" y="515938"/>
            <a:ext cx="7259637"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Turn and Talk </a:t>
            </a:r>
          </a:p>
        </p:txBody>
      </p:sp>
      <p:sp>
        <p:nvSpPr>
          <p:cNvPr id="3" name="Content Placeholder 2"/>
          <p:cNvSpPr>
            <a:spLocks noGrp="1"/>
          </p:cNvSpPr>
          <p:nvPr>
            <p:ph idx="1"/>
          </p:nvPr>
        </p:nvSpPr>
        <p:spPr>
          <a:xfrm>
            <a:off x="1552575" y="1385888"/>
            <a:ext cx="6791325" cy="2054225"/>
          </a:xfrm>
        </p:spPr>
        <p:txBody>
          <a:bodyPr rtlCol="0">
            <a:normAutofit fontScale="92500"/>
          </a:bodyPr>
          <a:lstStyle/>
          <a:p>
            <a:pPr marL="0" indent="0" algn="ctr" defTabSz="1219170" eaLnBrk="1" fontAlgn="auto" hangingPunct="1">
              <a:spcAft>
                <a:spcPts val="0"/>
              </a:spcAft>
              <a:buClr>
                <a:schemeClr val="bg2">
                  <a:lumMod val="25000"/>
                </a:schemeClr>
              </a:buClr>
              <a:buFont typeface="Wingdings" pitchFamily="2" charset="2"/>
              <a:buNone/>
              <a:defRPr/>
            </a:pPr>
            <a:r>
              <a:rPr lang="en-US" sz="4300" b="1" smtClean="0">
                <a:solidFill>
                  <a:srgbClr val="2C2C2C"/>
                </a:solidFill>
                <a:latin typeface="Calibri"/>
                <a:cs typeface="Calibri"/>
              </a:rPr>
              <a:t>What excites you about your child having a laptop at home for his or her learning?</a:t>
            </a:r>
            <a:endParaRPr lang="en-US" sz="4300" b="1">
              <a:solidFill>
                <a:srgbClr val="2C2C2C"/>
              </a:solidFill>
              <a:latin typeface="Calibri"/>
              <a:cs typeface="Calibri"/>
            </a:endParaRPr>
          </a:p>
          <a:p>
            <a:pPr marL="0" indent="0" algn="ctr" defTabSz="1219170" eaLnBrk="1" fontAlgn="auto" hangingPunct="1">
              <a:spcAft>
                <a:spcPts val="0"/>
              </a:spcAft>
              <a:buFont typeface="Wingdings" pitchFamily="2" charset="2"/>
              <a:buNone/>
              <a:defRPr/>
            </a:pPr>
            <a:endParaRPr lang="en-US" sz="3200" smtClean="0"/>
          </a:p>
          <a:p>
            <a:pPr marL="457189" indent="-457189" algn="ctr" defTabSz="1219170" eaLnBrk="1" fontAlgn="auto" hangingPunct="1">
              <a:spcAft>
                <a:spcPts val="0"/>
              </a:spcAft>
              <a:defRPr/>
            </a:pPr>
            <a:endParaRPr lang="en-US" sz="3200"/>
          </a:p>
        </p:txBody>
      </p:sp>
      <p:pic>
        <p:nvPicPr>
          <p:cNvPr id="2150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3552825"/>
            <a:ext cx="57896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341438" y="515938"/>
            <a:ext cx="7250112" cy="709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Right Thing?</a:t>
            </a:r>
          </a:p>
        </p:txBody>
      </p:sp>
      <p:sp>
        <p:nvSpPr>
          <p:cNvPr id="3" name="Content Placeholder 2"/>
          <p:cNvSpPr>
            <a:spLocks noGrp="1"/>
          </p:cNvSpPr>
          <p:nvPr>
            <p:ph idx="1"/>
          </p:nvPr>
        </p:nvSpPr>
        <p:spPr>
          <a:xfrm>
            <a:off x="1208088" y="1466850"/>
            <a:ext cx="7375525" cy="4341813"/>
          </a:xfrm>
        </p:spPr>
        <p:txBody>
          <a:bodyPr>
            <a:noAutofit/>
          </a:bodyPr>
          <a:lstStyle/>
          <a:p>
            <a:pPr marL="120650" lvl="2" indent="0" eaLnBrk="1" hangingPunct="1">
              <a:buFont typeface="Arial" pitchFamily="34" charset="0"/>
              <a:buNone/>
              <a:defRPr/>
            </a:pPr>
            <a:r>
              <a:rPr lang="en-US" altLang="en-US" sz="2800" smtClean="0">
                <a:solidFill>
                  <a:srgbClr val="595959"/>
                </a:solidFill>
                <a:latin typeface="Calibri" pitchFamily="34" charset="0"/>
              </a:rPr>
              <a:t>“</a:t>
            </a:r>
            <a:r>
              <a:rPr lang="en-US" altLang="ja-JP" sz="2800" i="1" smtClean="0">
                <a:solidFill>
                  <a:srgbClr val="595959"/>
                </a:solidFill>
                <a:latin typeface="Calibri" pitchFamily="34" charset="0"/>
              </a:rPr>
              <a:t>This is more than just giving students laptops. </a:t>
            </a:r>
            <a:r>
              <a:rPr lang="en-US" altLang="ja-JP" sz="2800" b="1" i="1" smtClean="0">
                <a:solidFill>
                  <a:srgbClr val="2C2C2C"/>
                </a:solidFill>
                <a:latin typeface="Calibri" pitchFamily="34" charset="0"/>
              </a:rPr>
              <a:t>This is about changing the way teachers teach and students learn.</a:t>
            </a:r>
            <a:r>
              <a:rPr lang="en-US" altLang="ja-JP" sz="2800" i="1" smtClean="0">
                <a:solidFill>
                  <a:srgbClr val="2C2C2C"/>
                </a:solidFill>
                <a:latin typeface="Calibri" pitchFamily="34" charset="0"/>
              </a:rPr>
              <a:t> </a:t>
            </a:r>
            <a:r>
              <a:rPr lang="en-US" altLang="ja-JP" sz="2800" b="1" i="1" smtClean="0">
                <a:solidFill>
                  <a:srgbClr val="595959"/>
                </a:solidFill>
                <a:latin typeface="Calibri" pitchFamily="34" charset="0"/>
                <a:hlinkClick r:id="rId3"/>
              </a:rPr>
              <a:t>PowerUp</a:t>
            </a:r>
            <a:r>
              <a:rPr lang="en-US" altLang="ja-JP" sz="2800" i="1" smtClean="0">
                <a:solidFill>
                  <a:srgbClr val="595959"/>
                </a:solidFill>
                <a:latin typeface="Calibri" pitchFamily="34" charset="0"/>
              </a:rPr>
              <a:t> will create transformational, digital-age instruction that will prepare Houston</a:t>
            </a:r>
            <a:r>
              <a:rPr lang="en-US" altLang="en-US" sz="2800" i="1" smtClean="0">
                <a:solidFill>
                  <a:srgbClr val="595959"/>
                </a:solidFill>
                <a:latin typeface="Calibri" pitchFamily="34" charset="0"/>
              </a:rPr>
              <a:t>’</a:t>
            </a:r>
            <a:r>
              <a:rPr lang="en-US" altLang="ja-JP" sz="2800" i="1" smtClean="0">
                <a:solidFill>
                  <a:srgbClr val="595959"/>
                </a:solidFill>
                <a:latin typeface="Calibri" pitchFamily="34" charset="0"/>
              </a:rPr>
              <a:t>s children to succeed in the 21st century and compete with their peers around the world.</a:t>
            </a:r>
            <a:r>
              <a:rPr lang="en-US" altLang="en-US" sz="2800" smtClean="0">
                <a:solidFill>
                  <a:srgbClr val="595959"/>
                </a:solidFill>
                <a:latin typeface="Calibri" pitchFamily="34" charset="0"/>
              </a:rPr>
              <a:t>”</a:t>
            </a:r>
            <a:endParaRPr lang="en-US" altLang="ja-JP" sz="2800" i="1" smtClean="0">
              <a:solidFill>
                <a:srgbClr val="595959"/>
              </a:solidFill>
              <a:latin typeface="Calibri" pitchFamily="34" charset="0"/>
            </a:endParaRPr>
          </a:p>
          <a:p>
            <a:pPr marL="0" indent="0" algn="r" eaLnBrk="1" hangingPunct="1">
              <a:buClr>
                <a:srgbClr val="376092"/>
              </a:buClr>
              <a:buFont typeface="Wingdings" pitchFamily="2" charset="2"/>
              <a:buNone/>
              <a:defRPr/>
            </a:pPr>
            <a:r>
              <a:rPr lang="en-US" sz="2400" b="1" smtClean="0">
                <a:solidFill>
                  <a:srgbClr val="2C2C2C"/>
                </a:solidFill>
                <a:latin typeface="Calibri" pitchFamily="34" charset="0"/>
                <a:ea typeface="MS PGothic" pitchFamily="34" charset="-128"/>
              </a:rPr>
              <a:t>Lenny Schad, </a:t>
            </a:r>
            <a:br>
              <a:rPr lang="en-US" sz="2400" b="1" smtClean="0">
                <a:solidFill>
                  <a:srgbClr val="2C2C2C"/>
                </a:solidFill>
                <a:latin typeface="Calibri" pitchFamily="34" charset="0"/>
                <a:ea typeface="MS PGothic" pitchFamily="34" charset="-128"/>
              </a:rPr>
            </a:br>
            <a:r>
              <a:rPr lang="en-US" sz="2400" b="1" smtClean="0">
                <a:solidFill>
                  <a:srgbClr val="2C2C2C"/>
                </a:solidFill>
                <a:latin typeface="Calibri" pitchFamily="34" charset="0"/>
                <a:ea typeface="MS PGothic" pitchFamily="34" charset="-128"/>
              </a:rPr>
              <a:t>Houston ISD Chief Technology Officer</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524000" y="1314450"/>
            <a:ext cx="7162800" cy="4525963"/>
          </a:xfrm>
        </p:spPr>
        <p:txBody>
          <a:bodyPr/>
          <a:lstStyle/>
          <a:p>
            <a:pPr eaLnBrk="1" hangingPunct="1"/>
            <a:r>
              <a:rPr lang="en-US" altLang="en-US" sz="3200" smtClean="0">
                <a:latin typeface="Calibri" pitchFamily="34" charset="0"/>
                <a:cs typeface="Calibri" pitchFamily="34" charset="0"/>
              </a:rPr>
              <a:t>Critical thinking and problem solving</a:t>
            </a:r>
          </a:p>
          <a:p>
            <a:pPr eaLnBrk="1" hangingPunct="1"/>
            <a:r>
              <a:rPr lang="en-US" altLang="en-US" sz="3200" smtClean="0">
                <a:latin typeface="Calibri" pitchFamily="34" charset="0"/>
                <a:cs typeface="Calibri" pitchFamily="34" charset="0"/>
              </a:rPr>
              <a:t>Collaboration and leadership</a:t>
            </a:r>
          </a:p>
          <a:p>
            <a:pPr eaLnBrk="1" hangingPunct="1"/>
            <a:r>
              <a:rPr lang="en-US" altLang="en-US" sz="3200" smtClean="0">
                <a:latin typeface="Calibri" pitchFamily="34" charset="0"/>
                <a:cs typeface="Calibri" pitchFamily="34" charset="0"/>
              </a:rPr>
              <a:t>Agility and adaptability</a:t>
            </a:r>
          </a:p>
          <a:p>
            <a:pPr eaLnBrk="1" hangingPunct="1"/>
            <a:r>
              <a:rPr lang="en-US" altLang="en-US" sz="3200" smtClean="0">
                <a:latin typeface="Calibri" pitchFamily="34" charset="0"/>
                <a:cs typeface="Calibri" pitchFamily="34" charset="0"/>
              </a:rPr>
              <a:t>Initiative and entrepreneurship</a:t>
            </a:r>
          </a:p>
          <a:p>
            <a:pPr eaLnBrk="1" hangingPunct="1"/>
            <a:r>
              <a:rPr lang="en-US" altLang="en-US" sz="3200" smtClean="0">
                <a:latin typeface="Calibri" pitchFamily="34" charset="0"/>
                <a:cs typeface="Calibri" pitchFamily="34" charset="0"/>
              </a:rPr>
              <a:t>Effective oral and written communication</a:t>
            </a:r>
          </a:p>
          <a:p>
            <a:pPr eaLnBrk="1" hangingPunct="1"/>
            <a:r>
              <a:rPr lang="en-US" altLang="en-US" sz="3200" smtClean="0">
                <a:latin typeface="Calibri" pitchFamily="34" charset="0"/>
                <a:cs typeface="Calibri" pitchFamily="34" charset="0"/>
              </a:rPr>
              <a:t>Accessing and analyzing information</a:t>
            </a:r>
          </a:p>
          <a:p>
            <a:pPr eaLnBrk="1" hangingPunct="1"/>
            <a:r>
              <a:rPr lang="en-US" altLang="en-US" sz="3200" smtClean="0">
                <a:latin typeface="Calibri" pitchFamily="34" charset="0"/>
                <a:cs typeface="Calibri" pitchFamily="34" charset="0"/>
              </a:rPr>
              <a:t>Curiosity and imagination</a:t>
            </a:r>
          </a:p>
        </p:txBody>
      </p:sp>
      <p:sp>
        <p:nvSpPr>
          <p:cNvPr id="23555" name="Title 2"/>
          <p:cNvSpPr>
            <a:spLocks noGrp="1"/>
          </p:cNvSpPr>
          <p:nvPr>
            <p:ph type="title"/>
          </p:nvPr>
        </p:nvSpPr>
        <p:spPr bwMode="auto">
          <a:xfrm>
            <a:off x="1482725" y="515938"/>
            <a:ext cx="7108825" cy="93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21</a:t>
            </a:r>
            <a:r>
              <a:rPr lang="en-US" altLang="en-US" baseline="30000" smtClean="0"/>
              <a:t>st</a:t>
            </a:r>
            <a:r>
              <a:rPr lang="en-US" altLang="en-US" smtClean="0"/>
              <a:t> Century Skills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2325688"/>
            <a:ext cx="21478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bwMode="auto">
          <a:xfrm>
            <a:off x="1320800" y="517525"/>
            <a:ext cx="6878638" cy="1336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Getting to Know Your Child’s Device</a:t>
            </a:r>
          </a:p>
        </p:txBody>
      </p:sp>
      <p:grpSp>
        <p:nvGrpSpPr>
          <p:cNvPr id="24580" name="Group 6"/>
          <p:cNvGrpSpPr>
            <a:grpSpLocks/>
          </p:cNvGrpSpPr>
          <p:nvPr/>
        </p:nvGrpSpPr>
        <p:grpSpPr bwMode="auto">
          <a:xfrm>
            <a:off x="1389063" y="2238375"/>
            <a:ext cx="4625975" cy="3652838"/>
            <a:chOff x="2044700" y="2146300"/>
            <a:chExt cx="5359399" cy="3900452"/>
          </a:xfrm>
        </p:grpSpPr>
        <p:pic>
          <p:nvPicPr>
            <p:cNvPr id="24581" name="Picture 3"/>
            <p:cNvPicPr>
              <a:picLocks noChangeAspect="1"/>
            </p:cNvPicPr>
            <p:nvPr/>
          </p:nvPicPr>
          <p:blipFill>
            <a:blip r:embed="rId4">
              <a:extLst>
                <a:ext uri="{28A0092B-C50C-407E-A947-70E740481C1C}">
                  <a14:useLocalDpi xmlns:a14="http://schemas.microsoft.com/office/drawing/2010/main" val="0"/>
                </a:ext>
              </a:extLst>
            </a:blip>
            <a:srcRect t="13333" b="13889"/>
            <a:stretch>
              <a:fillRect/>
            </a:stretch>
          </p:blipFill>
          <p:spPr bwMode="auto">
            <a:xfrm>
              <a:off x="2044700" y="2146300"/>
              <a:ext cx="5359399" cy="390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72807" y="2705687"/>
              <a:ext cx="3303185" cy="1422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3"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3223" y="3025333"/>
              <a:ext cx="2781906" cy="8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341438" y="511175"/>
            <a:ext cx="7240587" cy="93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Device Features</a:t>
            </a:r>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2" r="-391" b="38776"/>
          <a:stretch>
            <a:fillRect/>
          </a:stretch>
        </p:blipFill>
        <p:spPr>
          <a:xfrm>
            <a:off x="0" y="1765300"/>
            <a:ext cx="4546600" cy="3771900"/>
          </a:xfrm>
        </p:spPr>
      </p:pic>
      <p:pic>
        <p:nvPicPr>
          <p:cNvPr id="25604" name="Content Placeholder 3"/>
          <p:cNvPicPr>
            <a:picLocks noChangeAspect="1"/>
          </p:cNvPicPr>
          <p:nvPr/>
        </p:nvPicPr>
        <p:blipFill>
          <a:blip r:embed="rId3">
            <a:extLst>
              <a:ext uri="{28A0092B-C50C-407E-A947-70E740481C1C}">
                <a14:useLocalDpi xmlns:a14="http://schemas.microsoft.com/office/drawing/2010/main" val="0"/>
              </a:ext>
            </a:extLst>
          </a:blip>
          <a:srcRect l="9650" t="60689" r="4469"/>
          <a:stretch>
            <a:fillRect/>
          </a:stretch>
        </p:blipFill>
        <p:spPr bwMode="auto">
          <a:xfrm>
            <a:off x="4438650" y="2095500"/>
            <a:ext cx="451326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HISD_16x9template_2013">
  <a:themeElements>
    <a:clrScheme name="Custom 1">
      <a:dk1>
        <a:srgbClr val="595959"/>
      </a:dk1>
      <a:lt1>
        <a:sysClr val="window" lastClr="FFFFFF"/>
      </a:lt1>
      <a:dk2>
        <a:srgbClr val="17365D"/>
      </a:dk2>
      <a:lt2>
        <a:srgbClr val="EEECE1"/>
      </a:lt2>
      <a:accent1>
        <a:srgbClr val="4F81BD"/>
      </a:accent1>
      <a:accent2>
        <a:srgbClr val="E36C09"/>
      </a:accent2>
      <a:accent3>
        <a:srgbClr val="9BBB59"/>
      </a:accent3>
      <a:accent4>
        <a:srgbClr val="009999"/>
      </a:accent4>
      <a:accent5>
        <a:srgbClr val="A5A5A5"/>
      </a:accent5>
      <a:accent6>
        <a:srgbClr val="FFC000"/>
      </a:accent6>
      <a:hlink>
        <a:srgbClr val="548DD4"/>
      </a:hlink>
      <a:folHlink>
        <a:srgbClr val="E36C09"/>
      </a:folHlink>
    </a:clrScheme>
    <a:fontScheme name="hisd">
      <a:majorFont>
        <a:latin typeface="Century Gothic"/>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38C7C828B33E4CB161EAEEF240C359" ma:contentTypeVersion="0" ma:contentTypeDescription="Create a new document." ma:contentTypeScope="" ma:versionID="25c206b06c8a98f89abced40fb243c4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52987E-2A2F-4EFF-AD3C-520C42369FF8}">
  <ds:schemaRefs>
    <ds:schemaRef ds:uri="http://schemas.microsoft.com/sharepoint/v3/contenttype/forms"/>
  </ds:schemaRefs>
</ds:datastoreItem>
</file>

<file path=customXml/itemProps2.xml><?xml version="1.0" encoding="utf-8"?>
<ds:datastoreItem xmlns:ds="http://schemas.openxmlformats.org/officeDocument/2006/customXml" ds:itemID="{B2525A15-AF2B-4310-90B5-C56F1652C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18ABA89-35D7-4FB2-A51F-53384EF4EC01}">
  <ds:schemaRefs>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HISD_16x9template_2013.pptx</Template>
  <TotalTime>3477</TotalTime>
  <Words>1820</Words>
  <Application>Microsoft Office PowerPoint</Application>
  <PresentationFormat>On-screen Show (4:3)</PresentationFormat>
  <Paragraphs>239</Paragraphs>
  <Slides>29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Rockwell</vt:lpstr>
      <vt:lpstr>MS PGothic</vt:lpstr>
      <vt:lpstr>Arial</vt:lpstr>
      <vt:lpstr>Century Gothic</vt:lpstr>
      <vt:lpstr>Calibri</vt:lpstr>
      <vt:lpstr>Wingdings</vt:lpstr>
      <vt:lpstr>Wingdings 2</vt:lpstr>
      <vt:lpstr>Century</vt:lpstr>
      <vt:lpstr>HISD_16x9template_2013</vt:lpstr>
      <vt:lpstr>PARENT EVENT</vt:lpstr>
      <vt:lpstr>Session Goals</vt:lpstr>
      <vt:lpstr>Why Now?</vt:lpstr>
      <vt:lpstr>Why Now?</vt:lpstr>
      <vt:lpstr>Turn and Talk </vt:lpstr>
      <vt:lpstr>The Right Thing?</vt:lpstr>
      <vt:lpstr>21st Century Skills</vt:lpstr>
      <vt:lpstr>Getting to Know Your Child’s Device</vt:lpstr>
      <vt:lpstr>Device Features</vt:lpstr>
      <vt:lpstr>Software Installed </vt:lpstr>
      <vt:lpstr>Software Available  for Installation</vt:lpstr>
      <vt:lpstr>Laptop Care</vt:lpstr>
      <vt:lpstr>How to Keep Your Child Safe</vt:lpstr>
      <vt:lpstr>Internet Safety at School</vt:lpstr>
      <vt:lpstr>Safety for Your Child </vt:lpstr>
      <vt:lpstr>Using Credit Cards Online</vt:lpstr>
      <vt:lpstr>What is at stake?</vt:lpstr>
      <vt:lpstr>The 10 Common Sense Rules for Parents</vt:lpstr>
      <vt:lpstr>School Internet Filtering</vt:lpstr>
      <vt:lpstr>Communication Tools</vt:lpstr>
      <vt:lpstr>Parent Student Connect</vt:lpstr>
      <vt:lpstr>Social Media</vt:lpstr>
      <vt:lpstr>Turn and Talk</vt:lpstr>
      <vt:lpstr>Responsible Use of Technology</vt:lpstr>
      <vt:lpstr>What is Prohibited?</vt:lpstr>
      <vt:lpstr>Q&amp;A</vt:lpstr>
      <vt:lpstr>Technology Resources for Parents</vt:lpstr>
      <vt:lpstr>PowerPoint Presentation</vt:lpstr>
      <vt:lpstr>PowerPoint Presentation</vt:lpstr>
    </vt:vector>
  </TitlesOfParts>
  <Company>HISD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PowerUP Parent Presentation</dc:title>
  <dc:creator>Beatriz Arnillas</dc:creator>
  <cp:lastModifiedBy>Ari</cp:lastModifiedBy>
  <cp:revision>156</cp:revision>
  <cp:lastPrinted>2013-09-26T15:30:53Z</cp:lastPrinted>
  <dcterms:created xsi:type="dcterms:W3CDTF">2013-09-11T14:43:41Z</dcterms:created>
  <dcterms:modified xsi:type="dcterms:W3CDTF">2015-06-18T15:48:06Z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0x0101009638C7C828B33E4CB161EAEEF240C359</vt:lpwstr>
  </property>
  <property fmtid="{D5CDD505-2E9C-101B-9397-08002B2CF9AE}" pid="3" name="IsMyDocuments">
    <vt:bool>true</vt:bool>
  </property>
</Properties>
</file>